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9" r:id="rId3"/>
    <p:sldId id="257" r:id="rId4"/>
    <p:sldId id="258"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p:scale>
          <a:sx n="78" d="100"/>
          <a:sy n="78" d="100"/>
        </p:scale>
        <p:origin x="-28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779ADD3-C756-475B-A41D-CA9E8C29FC2B}" type="datetimeFigureOut">
              <a:rPr lang="en-US" smtClean="0"/>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5F719-A10A-4224-964D-975B331FBA06}"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79ADD3-C756-475B-A41D-CA9E8C29FC2B}" type="datetimeFigureOut">
              <a:rPr lang="en-US" smtClean="0"/>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5F719-A10A-4224-964D-975B331FBA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79ADD3-C756-475B-A41D-CA9E8C29FC2B}" type="datetimeFigureOut">
              <a:rPr lang="en-US" smtClean="0"/>
              <a:t>10/26/2012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955F719-A10A-4224-964D-975B331FBA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79ADD3-C756-475B-A41D-CA9E8C29FC2B}" type="datetimeFigureOut">
              <a:rPr lang="en-US" smtClean="0"/>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5F719-A10A-4224-964D-975B331FBA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79ADD3-C756-475B-A41D-CA9E8C29FC2B}" type="datetimeFigureOut">
              <a:rPr lang="en-US" smtClean="0"/>
              <a:t>10/26/2012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5F719-A10A-4224-964D-975B331FBA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79ADD3-C756-475B-A41D-CA9E8C29FC2B}" type="datetimeFigureOut">
              <a:rPr lang="en-US" smtClean="0"/>
              <a:t>10/26/2012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5F719-A10A-4224-964D-975B331FBA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79ADD3-C756-475B-A41D-CA9E8C29FC2B}" type="datetimeFigureOut">
              <a:rPr lang="en-US" smtClean="0"/>
              <a:t>10/26/2012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5F719-A10A-4224-964D-975B331FBA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79ADD3-C756-475B-A41D-CA9E8C29FC2B}" type="datetimeFigureOut">
              <a:rPr lang="en-US" smtClean="0"/>
              <a:t>10/26/2012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5F719-A10A-4224-964D-975B331FBA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9ADD3-C756-475B-A41D-CA9E8C29FC2B}" type="datetimeFigureOut">
              <a:rPr lang="en-US" smtClean="0"/>
              <a:t>10/26/2012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55F719-A10A-4224-964D-975B331FBA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79ADD3-C756-475B-A41D-CA9E8C29FC2B}" type="datetimeFigureOut">
              <a:rPr lang="en-US" smtClean="0"/>
              <a:t>10/26/2012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5F719-A10A-4224-964D-975B331FBA06}"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779ADD3-C756-475B-A41D-CA9E8C29FC2B}" type="datetimeFigureOut">
              <a:rPr lang="en-US" smtClean="0"/>
              <a:t>10/26/2012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955F719-A10A-4224-964D-975B331FBA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779ADD3-C756-475B-A41D-CA9E8C29FC2B}" type="datetimeFigureOut">
              <a:rPr lang="en-US" smtClean="0"/>
              <a:t>10/26/2012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955F719-A10A-4224-964D-975B331FBA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Matter of Diamonds</a:t>
            </a:r>
            <a:endParaRPr lang="en-US" dirty="0"/>
          </a:p>
        </p:txBody>
      </p:sp>
    </p:spTree>
    <p:extLst>
      <p:ext uri="{BB962C8B-B14F-4D97-AF65-F5344CB8AC3E}">
        <p14:creationId xmlns:p14="http://schemas.microsoft.com/office/powerpoint/2010/main" val="2671854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Solve the Mystery</a:t>
            </a:r>
            <a:endParaRPr lang="en-US" dirty="0"/>
          </a:p>
        </p:txBody>
      </p:sp>
      <p:sp>
        <p:nvSpPr>
          <p:cNvPr id="3" name="Content Placeholder 2"/>
          <p:cNvSpPr>
            <a:spLocks noGrp="1"/>
          </p:cNvSpPr>
          <p:nvPr>
            <p:ph idx="1"/>
          </p:nvPr>
        </p:nvSpPr>
        <p:spPr/>
        <p:txBody>
          <a:bodyPr>
            <a:normAutofit lnSpcReduction="10000"/>
          </a:bodyPr>
          <a:lstStyle/>
          <a:p>
            <a:r>
              <a:rPr lang="en-US" dirty="0" smtClean="0"/>
              <a:t>Always read the story first. It supplies you with vital clues.</a:t>
            </a:r>
          </a:p>
          <a:p>
            <a:r>
              <a:rPr lang="en-US" dirty="0" smtClean="0"/>
              <a:t>Read all the questions through without trying to answer them. This will give you a sense of what to look for in the picture.</a:t>
            </a:r>
          </a:p>
          <a:p>
            <a:r>
              <a:rPr lang="en-US" dirty="0" smtClean="0"/>
              <a:t>Examine the picture.</a:t>
            </a:r>
          </a:p>
          <a:p>
            <a:r>
              <a:rPr lang="en-US" dirty="0" smtClean="0"/>
              <a:t>Answer the questions, one at a time and in order.</a:t>
            </a:r>
          </a:p>
          <a:p>
            <a:r>
              <a:rPr lang="en-US" dirty="0" smtClean="0"/>
              <a:t>Find out the solution and either congratulate yourself or do better next time!</a:t>
            </a:r>
            <a:endParaRPr lang="en-US" dirty="0"/>
          </a:p>
        </p:txBody>
      </p:sp>
    </p:spTree>
    <p:extLst>
      <p:ext uri="{BB962C8B-B14F-4D97-AF65-F5344CB8AC3E}">
        <p14:creationId xmlns:p14="http://schemas.microsoft.com/office/powerpoint/2010/main" val="4080611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Information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Mrs. Diana Dogge, Dr. C. D. Spaniel and Owen Weimaraner were having tea on the Dogge patio and examining some diamonds that Mr. Weimaraner was showing in the hope of selling. The diamonds were on the small, dark platter near the center of the table when someone inside the house yelled “Fire!” and the three fled the patio. The fire, which had been set, damaged a curtain but was easily extinguished, and it was not determined who had given the alarm. When the trio returned, the diamonds were gone. </a:t>
            </a:r>
          </a:p>
          <a:p>
            <a:r>
              <a:rPr lang="en-US" dirty="0" smtClean="0"/>
              <a:t>Wilber, who had been chasing butterflies, came upon the scene as shown. He questioned the trio and all of them gave similar answers to the effect that at the alarm they had jumped up and ran into the house and that no one had noticed what the others did.</a:t>
            </a:r>
          </a:p>
          <a:p>
            <a:r>
              <a:rPr lang="en-US" dirty="0" smtClean="0"/>
              <a:t>From a study of the scene, Wilbur guessed who had stolen the diamonds. And he was right, of course. He always is.</a:t>
            </a:r>
            <a:endParaRPr lang="en-US" dirty="0"/>
          </a:p>
        </p:txBody>
      </p:sp>
    </p:spTree>
    <p:extLst>
      <p:ext uri="{BB962C8B-B14F-4D97-AF65-F5344CB8AC3E}">
        <p14:creationId xmlns:p14="http://schemas.microsoft.com/office/powerpoint/2010/main" val="3952299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71600"/>
            <a:ext cx="9144000" cy="5638800"/>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 y="-381000"/>
            <a:ext cx="8229600" cy="1252728"/>
          </a:xfrm>
        </p:spPr>
        <p:txBody>
          <a:bodyPr/>
          <a:lstStyle/>
          <a:p>
            <a:r>
              <a:rPr lang="en-US" dirty="0" smtClean="0"/>
              <a:t>The Scene</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dkauerz\AppData\Local\Microsoft\Windows\Temporary Internet Files\Content.IE5\0RK4P68Y\photo[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154" t="10630" r="19503" b="8773"/>
          <a:stretch/>
        </p:blipFill>
        <p:spPr bwMode="auto">
          <a:xfrm rot="5400000">
            <a:off x="1424011" y="-128610"/>
            <a:ext cx="6219780" cy="7543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548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1295400"/>
          </a:xfrm>
        </p:spPr>
        <p:txBody>
          <a:bodyPr/>
          <a:lstStyle/>
          <a:p>
            <a:r>
              <a:rPr lang="en-US" dirty="0" smtClean="0"/>
              <a:t>The Questions</a:t>
            </a:r>
            <a:endParaRPr lang="en-US" dirty="0"/>
          </a:p>
        </p:txBody>
      </p:sp>
      <p:sp>
        <p:nvSpPr>
          <p:cNvPr id="8" name="Text Placeholder 7"/>
          <p:cNvSpPr>
            <a:spLocks noGrp="1"/>
          </p:cNvSpPr>
          <p:nvPr>
            <p:ph sz="half" idx="1"/>
          </p:nvPr>
        </p:nvSpPr>
        <p:spPr>
          <a:xfrm>
            <a:off x="457200" y="1773936"/>
            <a:ext cx="8458200" cy="4623816"/>
          </a:xfrm>
        </p:spPr>
        <p:txBody>
          <a:bodyPr>
            <a:normAutofit/>
          </a:bodyPr>
          <a:lstStyle/>
          <a:p>
            <a:r>
              <a:rPr lang="en-US" dirty="0" smtClean="0"/>
              <a:t>Where did Mrs. Dogge sit? (Hint: She was the hostess and would have poured the tea</a:t>
            </a:r>
            <a:r>
              <a:rPr lang="en-US" dirty="0" smtClean="0"/>
              <a:t>.) </a:t>
            </a:r>
            <a:r>
              <a:rPr lang="en-US" dirty="0" smtClean="0"/>
              <a:t>A? B? or C?</a:t>
            </a:r>
          </a:p>
          <a:p>
            <a:pPr marL="925830" lvl="1" indent="-514350"/>
            <a:r>
              <a:rPr lang="en-US" dirty="0" smtClean="0"/>
              <a:t>Answer: </a:t>
            </a:r>
          </a:p>
          <a:p>
            <a:pPr marL="633222" indent="-514350"/>
            <a:r>
              <a:rPr lang="en-US" dirty="0" smtClean="0"/>
              <a:t>Where did the doctor sit? (Hint: What do doctors write prescriptions on?) A? B? or C?</a:t>
            </a:r>
          </a:p>
          <a:p>
            <a:pPr marL="925830" lvl="1" indent="-514350"/>
            <a:r>
              <a:rPr lang="en-US" dirty="0" smtClean="0"/>
              <a:t>Answer:</a:t>
            </a:r>
          </a:p>
          <a:p>
            <a:pPr marL="633222" indent="-514350"/>
            <a:r>
              <a:rPr lang="en-US" dirty="0" smtClean="0"/>
              <a:t>Was the doctor nervous? Yes or No?</a:t>
            </a:r>
          </a:p>
          <a:p>
            <a:pPr marL="925830" lvl="1" indent="-514350"/>
            <a:r>
              <a:rPr lang="en-US" dirty="0" smtClean="0"/>
              <a:t>Answer:</a:t>
            </a:r>
          </a:p>
        </p:txBody>
      </p:sp>
      <p:sp>
        <p:nvSpPr>
          <p:cNvPr id="10" name="TextBox 9"/>
          <p:cNvSpPr txBox="1"/>
          <p:nvPr/>
        </p:nvSpPr>
        <p:spPr>
          <a:xfrm>
            <a:off x="457200" y="990600"/>
            <a:ext cx="4267200" cy="369332"/>
          </a:xfrm>
          <a:prstGeom prst="rect">
            <a:avLst/>
          </a:prstGeom>
          <a:noFill/>
        </p:spPr>
        <p:txBody>
          <a:bodyPr wrap="square" rtlCol="0">
            <a:spAutoFit/>
          </a:bodyPr>
          <a:lstStyle/>
          <a:p>
            <a:r>
              <a:rPr lang="en-US" dirty="0" smtClean="0">
                <a:solidFill>
                  <a:schemeClr val="accent1"/>
                </a:solidFill>
              </a:rPr>
              <a:t>Type your answers next to the questions.</a:t>
            </a:r>
            <a:endParaRPr lang="en-US" dirty="0">
              <a:solidFill>
                <a:schemeClr val="accent1"/>
              </a:solidFill>
            </a:endParaRPr>
          </a:p>
        </p:txBody>
      </p:sp>
      <p:sp>
        <p:nvSpPr>
          <p:cNvPr id="11" name="TextBox 10"/>
          <p:cNvSpPr txBox="1"/>
          <p:nvPr/>
        </p:nvSpPr>
        <p:spPr>
          <a:xfrm>
            <a:off x="5334000" y="159603"/>
            <a:ext cx="2819400" cy="1200329"/>
          </a:xfrm>
          <a:prstGeom prst="rect">
            <a:avLst/>
          </a:prstGeom>
          <a:noFill/>
        </p:spPr>
        <p:txBody>
          <a:bodyPr wrap="square" rtlCol="0">
            <a:spAutoFit/>
          </a:bodyPr>
          <a:lstStyle/>
          <a:p>
            <a:r>
              <a:rPr lang="en-US" dirty="0" smtClean="0">
                <a:solidFill>
                  <a:schemeClr val="accent1"/>
                </a:solidFill>
              </a:rPr>
              <a:t>Possible suspects:</a:t>
            </a:r>
          </a:p>
          <a:p>
            <a:r>
              <a:rPr lang="en-US" dirty="0" smtClean="0">
                <a:solidFill>
                  <a:schemeClr val="accent1"/>
                </a:solidFill>
              </a:rPr>
              <a:t>Mrs. Dogge</a:t>
            </a:r>
          </a:p>
          <a:p>
            <a:r>
              <a:rPr lang="en-US" dirty="0" smtClean="0">
                <a:solidFill>
                  <a:schemeClr val="accent1"/>
                </a:solidFill>
              </a:rPr>
              <a:t>Dr. Spaniel</a:t>
            </a:r>
          </a:p>
          <a:p>
            <a:r>
              <a:rPr lang="en-US" dirty="0" smtClean="0">
                <a:solidFill>
                  <a:schemeClr val="accent1"/>
                </a:solidFill>
              </a:rPr>
              <a:t>Owen Weimaraner </a:t>
            </a:r>
            <a:endParaRPr lang="en-US" dirty="0">
              <a:solidFill>
                <a:schemeClr val="accent1"/>
              </a:solidFill>
            </a:endParaRPr>
          </a:p>
        </p:txBody>
      </p:sp>
    </p:spTree>
    <p:extLst>
      <p:ext uri="{BB962C8B-B14F-4D97-AF65-F5344CB8AC3E}">
        <p14:creationId xmlns:p14="http://schemas.microsoft.com/office/powerpoint/2010/main" val="3810777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1295400"/>
          </a:xfrm>
        </p:spPr>
        <p:txBody>
          <a:bodyPr/>
          <a:lstStyle/>
          <a:p>
            <a:r>
              <a:rPr lang="en-US" dirty="0" smtClean="0"/>
              <a:t>The Questions</a:t>
            </a:r>
            <a:endParaRPr lang="en-US" dirty="0"/>
          </a:p>
        </p:txBody>
      </p:sp>
      <p:sp>
        <p:nvSpPr>
          <p:cNvPr id="10" name="TextBox 9"/>
          <p:cNvSpPr txBox="1"/>
          <p:nvPr/>
        </p:nvSpPr>
        <p:spPr>
          <a:xfrm>
            <a:off x="457200" y="990600"/>
            <a:ext cx="4267200" cy="369332"/>
          </a:xfrm>
          <a:prstGeom prst="rect">
            <a:avLst/>
          </a:prstGeom>
          <a:noFill/>
        </p:spPr>
        <p:txBody>
          <a:bodyPr wrap="square" rtlCol="0">
            <a:spAutoFit/>
          </a:bodyPr>
          <a:lstStyle/>
          <a:p>
            <a:r>
              <a:rPr lang="en-US" dirty="0" smtClean="0">
                <a:solidFill>
                  <a:schemeClr val="accent1"/>
                </a:solidFill>
              </a:rPr>
              <a:t>Type your answers next to the questions.</a:t>
            </a:r>
            <a:endParaRPr lang="en-US" dirty="0">
              <a:solidFill>
                <a:schemeClr val="accent1"/>
              </a:solidFill>
            </a:endParaRPr>
          </a:p>
        </p:txBody>
      </p:sp>
      <p:sp>
        <p:nvSpPr>
          <p:cNvPr id="11" name="TextBox 10"/>
          <p:cNvSpPr txBox="1"/>
          <p:nvPr/>
        </p:nvSpPr>
        <p:spPr>
          <a:xfrm>
            <a:off x="5334000" y="159603"/>
            <a:ext cx="2819400" cy="1200329"/>
          </a:xfrm>
          <a:prstGeom prst="rect">
            <a:avLst/>
          </a:prstGeom>
          <a:noFill/>
        </p:spPr>
        <p:txBody>
          <a:bodyPr wrap="square" rtlCol="0">
            <a:spAutoFit/>
          </a:bodyPr>
          <a:lstStyle/>
          <a:p>
            <a:r>
              <a:rPr lang="en-US" dirty="0" smtClean="0">
                <a:solidFill>
                  <a:schemeClr val="accent1"/>
                </a:solidFill>
              </a:rPr>
              <a:t>Possible suspects:</a:t>
            </a:r>
          </a:p>
          <a:p>
            <a:r>
              <a:rPr lang="en-US" dirty="0" smtClean="0">
                <a:solidFill>
                  <a:schemeClr val="accent1"/>
                </a:solidFill>
              </a:rPr>
              <a:t>Mrs. Dogge</a:t>
            </a:r>
          </a:p>
          <a:p>
            <a:r>
              <a:rPr lang="en-US" dirty="0" smtClean="0">
                <a:solidFill>
                  <a:schemeClr val="accent1"/>
                </a:solidFill>
              </a:rPr>
              <a:t>Dr. Spaniel</a:t>
            </a:r>
          </a:p>
          <a:p>
            <a:r>
              <a:rPr lang="en-US" dirty="0" smtClean="0">
                <a:solidFill>
                  <a:schemeClr val="accent1"/>
                </a:solidFill>
              </a:rPr>
              <a:t>Owen Weimaraner </a:t>
            </a:r>
            <a:endParaRPr lang="en-US" dirty="0">
              <a:solidFill>
                <a:schemeClr val="accent1"/>
              </a:solidFill>
            </a:endParaRPr>
          </a:p>
        </p:txBody>
      </p:sp>
      <p:sp>
        <p:nvSpPr>
          <p:cNvPr id="13" name="Content Placeholder 8"/>
          <p:cNvSpPr>
            <a:spLocks noGrp="1"/>
          </p:cNvSpPr>
          <p:nvPr>
            <p:ph sz="half" idx="2"/>
          </p:nvPr>
        </p:nvSpPr>
        <p:spPr>
          <a:xfrm>
            <a:off x="304800" y="1773936"/>
            <a:ext cx="8382000" cy="4623816"/>
          </a:xfrm>
        </p:spPr>
        <p:txBody>
          <a:bodyPr>
            <a:normAutofit/>
          </a:bodyPr>
          <a:lstStyle/>
          <a:p>
            <a:pPr marL="633222" indent="-514350"/>
            <a:r>
              <a:rPr lang="en-US" dirty="0"/>
              <a:t>Do you think the diamonds blew away? (Hint: What in the picture would show that it was windy or not?)</a:t>
            </a:r>
          </a:p>
          <a:p>
            <a:pPr marL="925830" lvl="1" indent="-514350"/>
            <a:r>
              <a:rPr lang="en-US" dirty="0"/>
              <a:t>Answer</a:t>
            </a:r>
            <a:r>
              <a:rPr lang="en-US" dirty="0" smtClean="0"/>
              <a:t>:</a:t>
            </a:r>
          </a:p>
          <a:p>
            <a:r>
              <a:rPr lang="en-US" dirty="0" smtClean="0"/>
              <a:t>Does Mrs. </a:t>
            </a:r>
            <a:r>
              <a:rPr lang="en-US" dirty="0" err="1" smtClean="0"/>
              <a:t>Dogge’s</a:t>
            </a:r>
            <a:r>
              <a:rPr lang="en-US" dirty="0" smtClean="0"/>
              <a:t> wealth eliminate her as a suspect? Yes or No?</a:t>
            </a:r>
          </a:p>
          <a:p>
            <a:pPr lvl="1"/>
            <a:r>
              <a:rPr lang="en-US" dirty="0" smtClean="0"/>
              <a:t>Answer:</a:t>
            </a:r>
          </a:p>
          <a:p>
            <a:r>
              <a:rPr lang="en-US" dirty="0" smtClean="0"/>
              <a:t>Had all three people left the table in same way, making similar movement? Yes or No? (Hint: Look at their tea cups, are they all in the same position?)</a:t>
            </a:r>
          </a:p>
          <a:p>
            <a:pPr lvl="1"/>
            <a:r>
              <a:rPr lang="en-US" dirty="0" smtClean="0"/>
              <a:t>Answer:</a:t>
            </a:r>
          </a:p>
        </p:txBody>
      </p:sp>
    </p:spTree>
    <p:extLst>
      <p:ext uri="{BB962C8B-B14F-4D97-AF65-F5344CB8AC3E}">
        <p14:creationId xmlns:p14="http://schemas.microsoft.com/office/powerpoint/2010/main" val="3199126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Solution</a:t>
            </a:r>
            <a:endParaRPr lang="en-US" dirty="0"/>
          </a:p>
        </p:txBody>
      </p:sp>
      <p:sp>
        <p:nvSpPr>
          <p:cNvPr id="3" name="Content Placeholder 2"/>
          <p:cNvSpPr>
            <a:spLocks noGrp="1"/>
          </p:cNvSpPr>
          <p:nvPr>
            <p:ph sz="half" idx="1"/>
          </p:nvPr>
        </p:nvSpPr>
        <p:spPr>
          <a:xfrm>
            <a:off x="457200" y="1773936"/>
            <a:ext cx="8305800" cy="4623816"/>
          </a:xfrm>
        </p:spPr>
        <p:txBody>
          <a:bodyPr/>
          <a:lstStyle/>
          <a:p>
            <a:r>
              <a:rPr lang="en-US" dirty="0"/>
              <a:t>Who stole the diamonds? Why do you think that?</a:t>
            </a:r>
          </a:p>
          <a:p>
            <a:pPr lvl="1"/>
            <a:r>
              <a:rPr lang="en-US" dirty="0"/>
              <a:t>Answer:</a:t>
            </a:r>
          </a:p>
          <a:p>
            <a:pPr marL="118872" indent="0">
              <a:buNone/>
            </a:pPr>
            <a:endParaRPr lang="en-US" dirty="0"/>
          </a:p>
        </p:txBody>
      </p:sp>
      <p:sp>
        <p:nvSpPr>
          <p:cNvPr id="5" name="TextBox 4"/>
          <p:cNvSpPr txBox="1"/>
          <p:nvPr/>
        </p:nvSpPr>
        <p:spPr>
          <a:xfrm>
            <a:off x="5334000" y="159603"/>
            <a:ext cx="2819400" cy="1200329"/>
          </a:xfrm>
          <a:prstGeom prst="rect">
            <a:avLst/>
          </a:prstGeom>
          <a:noFill/>
        </p:spPr>
        <p:txBody>
          <a:bodyPr wrap="square" rtlCol="0">
            <a:spAutoFit/>
          </a:bodyPr>
          <a:lstStyle/>
          <a:p>
            <a:r>
              <a:rPr lang="en-US" dirty="0" smtClean="0">
                <a:solidFill>
                  <a:schemeClr val="accent1"/>
                </a:solidFill>
              </a:rPr>
              <a:t>Possible suspects:</a:t>
            </a:r>
          </a:p>
          <a:p>
            <a:r>
              <a:rPr lang="en-US" dirty="0" smtClean="0">
                <a:solidFill>
                  <a:schemeClr val="accent1"/>
                </a:solidFill>
              </a:rPr>
              <a:t>Mrs. Dogge</a:t>
            </a:r>
          </a:p>
          <a:p>
            <a:r>
              <a:rPr lang="en-US" dirty="0" smtClean="0">
                <a:solidFill>
                  <a:schemeClr val="accent1"/>
                </a:solidFill>
              </a:rPr>
              <a:t>Dr. Spaniel</a:t>
            </a:r>
          </a:p>
          <a:p>
            <a:r>
              <a:rPr lang="en-US" dirty="0" smtClean="0">
                <a:solidFill>
                  <a:schemeClr val="accent1"/>
                </a:solidFill>
              </a:rPr>
              <a:t>Owen Weimaraner </a:t>
            </a:r>
            <a:endParaRPr lang="en-US" dirty="0">
              <a:solidFill>
                <a:schemeClr val="accent1"/>
              </a:solidFill>
            </a:endParaRPr>
          </a:p>
        </p:txBody>
      </p:sp>
    </p:spTree>
    <p:extLst>
      <p:ext uri="{BB962C8B-B14F-4D97-AF65-F5344CB8AC3E}">
        <p14:creationId xmlns:p14="http://schemas.microsoft.com/office/powerpoint/2010/main" val="582421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149</TotalTime>
  <Words>483</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A Matter of Diamonds</vt:lpstr>
      <vt:lpstr>How to Solve the Mystery</vt:lpstr>
      <vt:lpstr>The Information</vt:lpstr>
      <vt:lpstr>The Scene</vt:lpstr>
      <vt:lpstr>The Questions</vt:lpstr>
      <vt:lpstr>The Questions</vt:lpstr>
      <vt:lpstr>Your Solution</vt:lpstr>
    </vt:vector>
  </TitlesOfParts>
  <Company>Granite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Matter of Diamonds</dc:title>
  <dc:creator>Windows User</dc:creator>
  <cp:lastModifiedBy>Windows User</cp:lastModifiedBy>
  <cp:revision>10</cp:revision>
  <dcterms:created xsi:type="dcterms:W3CDTF">2012-10-24T15:13:40Z</dcterms:created>
  <dcterms:modified xsi:type="dcterms:W3CDTF">2012-10-26T19:25:08Z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-289145386</vt:i4>
  </property>
  <property fmtid="{D5CDD505-2E9C-101B-9397-08002B2CF9AE}" pid="3" name="_NewReviewCycle">
    <vt:lpwstr/>
  </property>
  <property fmtid="{D5CDD505-2E9C-101B-9397-08002B2CF9AE}" pid="4" name="_EmailSubject">
    <vt:lpwstr>Crime and Puzzlement - Fun Mystery Activity</vt:lpwstr>
  </property>
  <property fmtid="{D5CDD505-2E9C-101B-9397-08002B2CF9AE}" pid="5" name="_AuthorEmail">
    <vt:lpwstr>mweagle@graniteschools.org</vt:lpwstr>
  </property>
  <property fmtid="{D5CDD505-2E9C-101B-9397-08002B2CF9AE}" pid="6" name="_AuthorEmailDisplayName">
    <vt:lpwstr>Weagle, Mary J</vt:lpwstr>
  </property>
</Properties>
</file>