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3B69-31D4-4430-97EA-B2D18DE61AE2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2E7-8D08-4EFE-9AB8-98F0CA4CDA1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3B69-31D4-4430-97EA-B2D18DE61AE2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2E7-8D08-4EFE-9AB8-98F0CA4CD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3B69-31D4-4430-97EA-B2D18DE61AE2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2E7-8D08-4EFE-9AB8-98F0CA4CD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3B69-31D4-4430-97EA-B2D18DE61AE2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2E7-8D08-4EFE-9AB8-98F0CA4CD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3B69-31D4-4430-97EA-B2D18DE61AE2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2E7-8D08-4EFE-9AB8-98F0CA4CDA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3B69-31D4-4430-97EA-B2D18DE61AE2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2E7-8D08-4EFE-9AB8-98F0CA4CD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3B69-31D4-4430-97EA-B2D18DE61AE2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2E7-8D08-4EFE-9AB8-98F0CA4CDA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3B69-31D4-4430-97EA-B2D18DE61AE2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2E7-8D08-4EFE-9AB8-98F0CA4CD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3B69-31D4-4430-97EA-B2D18DE61AE2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2E7-8D08-4EFE-9AB8-98F0CA4CD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3B69-31D4-4430-97EA-B2D18DE61AE2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2E7-8D08-4EFE-9AB8-98F0CA4CDA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3B69-31D4-4430-97EA-B2D18DE61AE2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2E7-8D08-4EFE-9AB8-98F0CA4CD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E373B69-31D4-4430-97EA-B2D18DE61AE2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55D52E7-8D08-4EFE-9AB8-98F0CA4CDA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Hands and Cards</a:t>
            </a:r>
            <a:endParaRPr lang="en-US" dirty="0"/>
          </a:p>
        </p:txBody>
      </p:sp>
      <p:pic>
        <p:nvPicPr>
          <p:cNvPr id="1026" name="Picture 2" descr="C:\Users\dkauerz\AppData\Local\Microsoft\Windows\Temporary Internet Files\Content.IE5\D1FQLAUB\MP90043953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06421"/>
            <a:ext cx="5791200" cy="31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1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that thing you need to put on an envelope so the Post Office will deliver it?</a:t>
            </a:r>
            <a:endParaRPr lang="en-US" dirty="0"/>
          </a:p>
        </p:txBody>
      </p:sp>
      <p:pic>
        <p:nvPicPr>
          <p:cNvPr id="8194" name="Picture 2" descr="C:\Users\dkauerz\AppData\Local\Microsoft\Windows\Temporary Internet Files\Content.IE5\C9PZKBPS\MP9004394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3661513" cy="24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5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this week’s most difficult spelling word to spell?</a:t>
            </a:r>
            <a:endParaRPr lang="en-US" dirty="0"/>
          </a:p>
        </p:txBody>
      </p:sp>
      <p:pic>
        <p:nvPicPr>
          <p:cNvPr id="9218" name="Picture 2" descr="C:\Users\dkauerz\AppData\Local\Microsoft\Windows\Temporary Internet Files\Content.IE5\D1FQLAUB\MM90028274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70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call that sound that’s made when many people slap their hands together at the same time?</a:t>
            </a:r>
            <a:endParaRPr lang="en-US" dirty="0"/>
          </a:p>
        </p:txBody>
      </p:sp>
      <p:pic>
        <p:nvPicPr>
          <p:cNvPr id="3074" name="Picture 2" descr="C:\Users\dkauerz\AppData\Local\Microsoft\Windows\Temporary Internet Files\Content.IE5\C9PZKBPS\MP9004442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828256" cy="31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4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call those paper holders for birthday cards and letters?</a:t>
            </a:r>
            <a:endParaRPr lang="en-US" dirty="0"/>
          </a:p>
        </p:txBody>
      </p:sp>
      <p:pic>
        <p:nvPicPr>
          <p:cNvPr id="4098" name="Picture 2" descr="C:\Users\dkauerz\AppData\Local\Microsoft\Windows\Temporary Internet Files\Content.IE5\7CZLCW5I\MC9003896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2520543"/>
            <a:ext cx="1645920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7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call those roundish things that only break when they are filled up with too much air?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7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call those boxes that people ride up or down in when they’re inside of buildings?</a:t>
            </a:r>
            <a:endParaRPr lang="en-US" dirty="0"/>
          </a:p>
        </p:txBody>
      </p:sp>
      <p:pic>
        <p:nvPicPr>
          <p:cNvPr id="5123" name="Picture 3" descr="C:\Users\dkauerz\AppData\Local\Microsoft\Windows\Temporary Internet Files\Content.IE5\D1FQLAUB\MP9004424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3962400" cy="254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6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question that can be answered with the word “mall.”</a:t>
            </a:r>
          </a:p>
          <a:p>
            <a:r>
              <a:rPr lang="en-US" dirty="0" smtClean="0"/>
              <a:t>Your question must start with the words below:</a:t>
            </a:r>
          </a:p>
          <a:p>
            <a:pPr lvl="1"/>
            <a:r>
              <a:rPr lang="en-US" dirty="0" smtClean="0"/>
              <a:t>Why do you call that….___________________?</a:t>
            </a:r>
            <a:endParaRPr lang="en-US" dirty="0"/>
          </a:p>
        </p:txBody>
      </p:sp>
      <p:pic>
        <p:nvPicPr>
          <p:cNvPr id="6146" name="Picture 2" descr="C:\Users\dkauerz\AppData\Local\Microsoft\Windows\Temporary Internet Files\Content.IE5\9QLX697D\MP9004027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1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call those things that people wear on their fingers?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9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was the last time you sent someone a card? Why did you send it to them?</a:t>
            </a:r>
            <a:endParaRPr lang="en-US" dirty="0"/>
          </a:p>
        </p:txBody>
      </p:sp>
      <p:pic>
        <p:nvPicPr>
          <p:cNvPr id="7170" name="Picture 2" descr="C:\Users\dkauerz\AppData\Local\Microsoft\Windows\Temporary Internet Files\Content.IE5\D1FQLAUB\MP9003829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2895600"/>
            <a:ext cx="212271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0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something that you can make with your hands?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4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</TotalTime>
  <Words>196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Hands and Cards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</vt:vector>
  </TitlesOfParts>
  <Company>Granite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 and Cards</dc:title>
  <dc:creator>Windows User</dc:creator>
  <cp:lastModifiedBy>Windows User</cp:lastModifiedBy>
  <cp:revision>2</cp:revision>
  <dcterms:created xsi:type="dcterms:W3CDTF">2012-03-14T13:55:30Z</dcterms:created>
  <dcterms:modified xsi:type="dcterms:W3CDTF">2013-03-25T15:38:13Z</dcterms:modified>
</cp:coreProperties>
</file>