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96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422C6AE-381B-4717-8FAE-33259D8DF696}" type="datetimeFigureOut">
              <a:rPr lang="en-US" smtClean="0"/>
              <a:t>12/16/2013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E6EB2B1-6293-4635-9656-D8B811B967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Holiday Art Scoring Rubric</a:t>
            </a:r>
            <a:endParaRPr lang="en-US" dirty="0"/>
          </a:p>
        </p:txBody>
      </p:sp>
      <p:pic>
        <p:nvPicPr>
          <p:cNvPr id="1027" name="Picture 3" descr="C:\Users\dsloan\AppData\Local\Microsoft\Windows\Temporary Internet Files\Content.IE5\SUXUVSJL\MC90043629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392271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42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add up your points!</a:t>
            </a:r>
            <a:endParaRPr lang="en-US" dirty="0"/>
          </a:p>
        </p:txBody>
      </p:sp>
      <p:pic>
        <p:nvPicPr>
          <p:cNvPr id="4098" name="Picture 2" descr="C:\Users\dsloan\AppData\Local\Microsoft\Windows\Temporary Internet Files\Content.IE5\U52XW512\MC90023203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075" y="3571875"/>
            <a:ext cx="2438400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996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2 points if the tree touches the floor.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pic>
        <p:nvPicPr>
          <p:cNvPr id="3074" name="Picture 2" descr="C:\Users\dsloan\AppData\Local\Microsoft\Windows\Temporary Internet Files\Content.IE5\SUXUVSJL\MC90043217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" y="3868738"/>
            <a:ext cx="1368425" cy="188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59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2 points if your stocking is touching your mantel.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pic>
        <p:nvPicPr>
          <p:cNvPr id="10242" name="Picture 2" descr="C:\Users\dsloan\AppData\Local\Microsoft\Windows\Temporary Internet Files\Content.IE5\SUXUVSJL\MP90044028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99" y="3657600"/>
            <a:ext cx="3802481" cy="253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509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1 point if your star touches your tree.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pic>
        <p:nvPicPr>
          <p:cNvPr id="9219" name="Picture 3" descr="C:\Users\dsloan\AppData\Local\Microsoft\Windows\Temporary Internet Files\Content.IE5\13CVJQPO\MC9004363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10051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38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1 point if your star is above your tree.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pic>
        <p:nvPicPr>
          <p:cNvPr id="8194" name="Picture 2" descr="C:\Program Files (x86)\Microsoft Office\MEDIA\CAGCAT10\j0285926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3" y="3924300"/>
            <a:ext cx="1827212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413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1 point for every Christmas ornament ball that is ON your tree, etc.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pic>
        <p:nvPicPr>
          <p:cNvPr id="7170" name="Picture 2" descr="C:\Users\dsloan\AppData\Local\Microsoft\Windows\Temporary Internet Files\Content.IE5\2RPEGWMJ\MP90042246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429000"/>
            <a:ext cx="2460106" cy="30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94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1 point if your fireplace doesn’t touch the tree (it’s a fire hazard!). 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pic>
        <p:nvPicPr>
          <p:cNvPr id="2051" name="Picture 3" descr="C:\Users\dsloan\AppData\Local\Microsoft\Windows\Temporary Internet Files\Content.IE5\2RPEGWMJ\MP90040002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56888"/>
            <a:ext cx="2331720" cy="186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672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1 point if you actually drew something decorative on your stocking (or something cute, like a tiny kitten peeking out).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pic>
        <p:nvPicPr>
          <p:cNvPr id="6146" name="Picture 2" descr="C:\Program Files (x86)\Microsoft Office\MEDIA\CAGCAT10\j018329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25" y="4249738"/>
            <a:ext cx="1724025" cy="184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937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/>
              </a:rPr>
              <a:t>2 points if your present is under your tree.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pic>
        <p:nvPicPr>
          <p:cNvPr id="5122" name="Picture 2" descr="C:\Users\dsloan\AppData\Local\Microsoft\Windows\Temporary Internet Files\Content.IE5\SUXUVSJL\MC90043977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505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9379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6</TotalTime>
  <Words>111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Holiday Art Scoring Rubric</vt:lpstr>
      <vt:lpstr>2 points if the tree touches the floor. </vt:lpstr>
      <vt:lpstr>2 points if your stocking is touching your mantel. </vt:lpstr>
      <vt:lpstr>1 point if your star touches your tree. </vt:lpstr>
      <vt:lpstr>1 point if your star is above your tree. </vt:lpstr>
      <vt:lpstr>1 point for every Christmas ornament ball that is ON your tree, etc. </vt:lpstr>
      <vt:lpstr>1 point if your fireplace doesn’t touch the tree (it’s a fire hazard!).  </vt:lpstr>
      <vt:lpstr>1 point if you actually drew something decorative on your stocking (or something cute, like a tiny kitten peeking out). </vt:lpstr>
      <vt:lpstr>2 points if your present is under your tree. </vt:lpstr>
      <vt:lpstr>Now add up your points!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 Art Scoring Rubric</dc:title>
  <dc:creator>Windows User</dc:creator>
  <cp:lastModifiedBy>Windows User</cp:lastModifiedBy>
  <cp:revision>1</cp:revision>
  <dcterms:created xsi:type="dcterms:W3CDTF">2013-12-16T16:31:23Z</dcterms:created>
  <dcterms:modified xsi:type="dcterms:W3CDTF">2013-12-16T16:37:39Z</dcterms:modified>
</cp:coreProperties>
</file>