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58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D21F64-71C1-4724-AE54-A5A83C8E1D8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8DB0E4-A130-4326-8709-2404EB7E3D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Twitter as a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your PLN</a:t>
            </a:r>
          </a:p>
          <a:p>
            <a:r>
              <a:rPr lang="en-US" dirty="0" smtClean="0"/>
              <a:t>Positive Classroom PR</a:t>
            </a:r>
          </a:p>
          <a:p>
            <a:pPr lvl="1"/>
            <a:r>
              <a:rPr lang="en-US" dirty="0" smtClean="0"/>
              <a:t>With other teachers</a:t>
            </a:r>
          </a:p>
          <a:p>
            <a:pPr lvl="1"/>
            <a:r>
              <a:rPr lang="en-US" dirty="0" smtClean="0"/>
              <a:t>With the district</a:t>
            </a:r>
          </a:p>
          <a:p>
            <a:pPr lvl="1"/>
            <a:r>
              <a:rPr lang="en-US" dirty="0" smtClean="0"/>
              <a:t>With parents</a:t>
            </a:r>
          </a:p>
          <a:p>
            <a:pPr lvl="1"/>
            <a:r>
              <a:rPr lang="en-US" dirty="0" smtClean="0"/>
              <a:t>Connect with other Classrooms</a:t>
            </a:r>
          </a:p>
          <a:p>
            <a:r>
              <a:rPr lang="en-US" dirty="0" smtClean="0"/>
              <a:t>Connect with Students</a:t>
            </a:r>
          </a:p>
          <a:p>
            <a:pPr lvl="1"/>
            <a:r>
              <a:rPr lang="en-US" dirty="0" smtClean="0"/>
              <a:t>Share content knowledge</a:t>
            </a:r>
          </a:p>
        </p:txBody>
      </p:sp>
    </p:spTree>
    <p:extLst>
      <p:ext uri="{BB962C8B-B14F-4D97-AF65-F5344CB8AC3E}">
        <p14:creationId xmlns:p14="http://schemas.microsoft.com/office/powerpoint/2010/main" val="2425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sloan\AppData\Local\Microsoft\Windows\Temporary Internet Files\Content.IE5\90JEWBXW\photo%2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27" y="304800"/>
            <a:ext cx="2824076" cy="63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sloan\AppData\Local\Microsoft\Windows\Temporary Internet Files\Content.IE5\ZCGL3L4O\photo%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-148988"/>
            <a:ext cx="5029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sloan\AppData\Local\Microsoft\Windows\Temporary Internet Files\Content.IE5\ZCGL3L4O\photo%202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24" y="0"/>
            <a:ext cx="285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sloan\AppData\Local\Microsoft\Windows\Temporary Internet Files\Content.IE5\ZCGL3L4O\photo%2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03" y="0"/>
            <a:ext cx="6651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31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How To Use Twitter as a Teacher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2013-10-03T14:24:40Z</dcterms:created>
  <dcterms:modified xsi:type="dcterms:W3CDTF">2013-10-03T15:01:23Z</dcterms:modified>
</cp:coreProperties>
</file>