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78" d="100"/>
          <a:sy n="78" d="100"/>
        </p:scale>
        <p:origin x="-2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79ADD3-C756-475B-A41D-CA9E8C29FC2B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55F719-A10A-4224-964D-975B331FBA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Kidnap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to Solve the Mystery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read the story first. It supplies you with vital clues.</a:t>
            </a:r>
          </a:p>
          <a:p>
            <a:r>
              <a:rPr lang="en-US" dirty="0" smtClean="0"/>
              <a:t>Read all the questions through without trying to answer them. This will give you a sense of what to look for in the picture.</a:t>
            </a:r>
          </a:p>
          <a:p>
            <a:r>
              <a:rPr lang="en-US" dirty="0" smtClean="0"/>
              <a:t>Examine the picture.</a:t>
            </a:r>
          </a:p>
          <a:p>
            <a:r>
              <a:rPr lang="en-US" dirty="0" smtClean="0"/>
              <a:t>Answer the questions, one at a time and in order.</a:t>
            </a:r>
          </a:p>
          <a:p>
            <a:r>
              <a:rPr lang="en-US" dirty="0" smtClean="0"/>
              <a:t>Find out the solution and either congratulate yourself or do better next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Information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Sket</a:t>
            </a:r>
            <a:r>
              <a:rPr lang="en-US" dirty="0" smtClean="0"/>
              <a:t>ch A shows eight-year-old William’s room as it was just before his living mother put him to bed for his afternoon nap, and Sketch B shows the room as it was an hour later, after she’d finished her daily meditation and reported to Sergeant </a:t>
            </a:r>
            <a:r>
              <a:rPr lang="en-US" dirty="0" err="1" smtClean="0"/>
              <a:t>Foxxy</a:t>
            </a:r>
            <a:r>
              <a:rPr lang="en-US" dirty="0" smtClean="0"/>
              <a:t> that William was missing. </a:t>
            </a:r>
            <a:r>
              <a:rPr lang="en-US" dirty="0" err="1" smtClean="0"/>
              <a:t>Foxxy</a:t>
            </a:r>
            <a:r>
              <a:rPr lang="en-US" dirty="0" smtClean="0"/>
              <a:t> made a preliminary examination, concluded that William had been kidnapped, and listed the following suspects:</a:t>
            </a:r>
          </a:p>
          <a:p>
            <a:pPr lvl="1"/>
            <a:r>
              <a:rPr lang="en-US" dirty="0" smtClean="0"/>
              <a:t>William’s loving father, who was having a custody fight with William’s loving mother and had threatened to abduct his son.</a:t>
            </a:r>
          </a:p>
          <a:p>
            <a:pPr lvl="1"/>
            <a:r>
              <a:rPr lang="en-US" dirty="0" err="1" smtClean="0"/>
              <a:t>Marth</a:t>
            </a:r>
            <a:r>
              <a:rPr lang="en-US" dirty="0" smtClean="0"/>
              <a:t> Soul, who had been William’s loving nurse for the past several years, but had had to leave a week ago because William’s loving mother could no longer afford a nurse.</a:t>
            </a:r>
          </a:p>
          <a:p>
            <a:pPr lvl="1"/>
            <a:r>
              <a:rPr lang="en-US" dirty="0" smtClean="0"/>
              <a:t>Mr. Green, the gardener who had been working her for the last three months.</a:t>
            </a:r>
          </a:p>
          <a:p>
            <a:pPr lvl="1"/>
            <a:r>
              <a:rPr lang="en-US" dirty="0" smtClean="0"/>
              <a:t>William’s loving mother.</a:t>
            </a:r>
          </a:p>
          <a:p>
            <a:r>
              <a:rPr lang="en-US" dirty="0" smtClean="0"/>
              <a:t>Which one of the four do you think </a:t>
            </a:r>
            <a:r>
              <a:rPr lang="en-US" dirty="0" err="1" smtClean="0"/>
              <a:t>Foxxy</a:t>
            </a:r>
            <a:r>
              <a:rPr lang="en-US" dirty="0" smtClean="0"/>
              <a:t> should accuse?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563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100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Scene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dkauerz\AppData\Local\Microsoft\Windows\Temporary Internet Files\Content.IE5\0RK4P68Y\photo[2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6084" r="15844" b="5167"/>
          <a:stretch/>
        </p:blipFill>
        <p:spPr bwMode="auto">
          <a:xfrm rot="5400000">
            <a:off x="1901673" y="612928"/>
            <a:ext cx="610265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458200" cy="462381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HINT: </a:t>
            </a:r>
            <a:r>
              <a:rPr lang="en-US" dirty="0">
                <a:solidFill>
                  <a:schemeClr val="accent3"/>
                </a:solidFill>
              </a:rPr>
              <a:t>Remember the “Find the Differences” pictures you did when you were younger? Spot all the differences in the two pictures </a:t>
            </a:r>
            <a:r>
              <a:rPr lang="en-US" b="1" dirty="0">
                <a:solidFill>
                  <a:schemeClr val="accent3"/>
                </a:solidFill>
              </a:rPr>
              <a:t>first</a:t>
            </a:r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r>
              <a:rPr lang="en-US" dirty="0" smtClean="0"/>
              <a:t>Did young William leave willingly? Yes or no? How do you know?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Was young William neat and tidy? Yes or no?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Did young William’s loving mother have a motive for taking him from his room?</a:t>
            </a:r>
          </a:p>
          <a:p>
            <a:pPr lvl="1"/>
            <a:r>
              <a:rPr lang="en-US" dirty="0" smtClean="0"/>
              <a:t>Answer: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 your answers next to the questions.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9603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Possible suspects: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William’s Father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Martha Soul, nurse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Mr. Green, gardener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William’s mother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 your answers next to the questions.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9603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Possible suspects: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Father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Martha Soul, nurse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Mr. Green, gardener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mother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773936"/>
            <a:ext cx="83820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Did his loving father have a motive for kidnapping him?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Did the gardener have a motive for kidnapping him?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Did his loving nurse have a motive for kidnapping him?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Did the kidnapper water the plant? Yes or no?</a:t>
            </a:r>
          </a:p>
          <a:p>
            <a:pPr lvl="1"/>
            <a:r>
              <a:rPr lang="en-US" dirty="0" smtClean="0"/>
              <a:t>Answer: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1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 your answers next to the questions.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9603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Possible suspects: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Father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Martha Soul, nurse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Mr. Green, gardener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mother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773936"/>
            <a:ext cx="83820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Was the kidnapper familiar with the house? Yes or no?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Did the kidnapper intend to hold William for more than a day or two? Yes or no? How do you know?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Was the loving mother likely to hear the kidnapper at work?</a:t>
            </a:r>
          </a:p>
          <a:p>
            <a:pPr lvl="1"/>
            <a:r>
              <a:rPr lang="en-US" dirty="0" smtClean="0"/>
              <a:t>Answer: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 your answers next to the questions.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9603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Possible suspects: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Father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Martha Soul, nurse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Mr. Green, gardener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mother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773936"/>
            <a:ext cx="83820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Do you think the loving father kidnapped William?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Do you think the gardener kidnapped William?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Do you think William’s mother was the kidnapper and that she put William where his loving father couldn’t find him?</a:t>
            </a:r>
          </a:p>
          <a:p>
            <a:pPr lvl="1"/>
            <a:r>
              <a:rPr lang="en-US" dirty="0" smtClean="0"/>
              <a:t>Answer:</a:t>
            </a:r>
          </a:p>
          <a:p>
            <a:r>
              <a:rPr lang="en-US" dirty="0" smtClean="0"/>
              <a:t>Do you think William’s loving nurse kidnapped him?</a:t>
            </a:r>
          </a:p>
          <a:p>
            <a:pPr lvl="1"/>
            <a:r>
              <a:rPr lang="en-US" dirty="0" smtClean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1738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Your Solution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05800" cy="4623816"/>
          </a:xfrm>
        </p:spPr>
        <p:txBody>
          <a:bodyPr/>
          <a:lstStyle/>
          <a:p>
            <a:r>
              <a:rPr lang="en-US" dirty="0" smtClean="0"/>
              <a:t>Who do you think kidnapped William? Why do you think that?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59603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Possible suspects: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Father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Martha Soul, nurse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Mr. Green, gardener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William’s mother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167</TotalTime>
  <Words>608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Kidnap</vt:lpstr>
      <vt:lpstr>How to Solve the Mystery</vt:lpstr>
      <vt:lpstr>The Information</vt:lpstr>
      <vt:lpstr>The Scene</vt:lpstr>
      <vt:lpstr>The Questions</vt:lpstr>
      <vt:lpstr>The Questions</vt:lpstr>
      <vt:lpstr>The Questions</vt:lpstr>
      <vt:lpstr>The Questions</vt:lpstr>
      <vt:lpstr>Your Solution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Matter of Diamonds</dc:title>
  <dc:creator>Windows User</dc:creator>
  <cp:lastModifiedBy>Windows User</cp:lastModifiedBy>
  <cp:revision>13</cp:revision>
  <dcterms:created xsi:type="dcterms:W3CDTF">2012-10-24T15:13:40Z</dcterms:created>
  <dcterms:modified xsi:type="dcterms:W3CDTF">2012-10-29T16:49:26Z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-289145386</vt:i4>
  </property>
  <property fmtid="{D5CDD505-2E9C-101B-9397-08002B2CF9AE}" pid="3" name="_NewReviewCycle">
    <vt:lpwstr/>
  </property>
  <property fmtid="{D5CDD505-2E9C-101B-9397-08002B2CF9AE}" pid="4" name="_EmailSubject">
    <vt:lpwstr>Crime and Puzzlement - Fun Mystery Activity</vt:lpwstr>
  </property>
  <property fmtid="{D5CDD505-2E9C-101B-9397-08002B2CF9AE}" pid="5" name="_AuthorEmail">
    <vt:lpwstr>mweagle@graniteschools.org</vt:lpwstr>
  </property>
  <property fmtid="{D5CDD505-2E9C-101B-9397-08002B2CF9AE}" pid="6" name="_AuthorEmailDisplayName">
    <vt:lpwstr>Weagle, Mary J</vt:lpwstr>
  </property>
</Properties>
</file>