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140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5ECD5-515E-4817-8A06-1D2ED2C83850}" type="datetime4">
              <a:rPr lang="en-US" smtClean="0"/>
              <a:pPr/>
              <a:t>September 5,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 userDrawn="1"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 userDrawn="1"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 userDrawn="1"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59F4-DDCB-41FF-83F5-A48440F36FA7}" type="datetime4">
              <a:rPr lang="en-US" smtClean="0"/>
              <a:pPr/>
              <a:t>September 5,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 userDrawn="1"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 userDrawn="1"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 userDrawn="1"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6348-D703-428C-A1C4-7D6796EF5F41}" type="datetime4">
              <a:rPr lang="en-US" smtClean="0"/>
              <a:pPr/>
              <a:t>September 5,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1919-1B5F-4141-B613-3E5C6008A186}" type="datetime4">
              <a:rPr lang="en-US" smtClean="0"/>
              <a:pPr/>
              <a:t>September 5,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22427-B1DD-49E6-9F05-DE0F1467D7DC}" type="datetime4">
              <a:rPr lang="en-US" smtClean="0"/>
              <a:pPr/>
              <a:t>September 5,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CA7B5-8BC9-491C-A887-7C3E7ED947D8}" type="datetime4">
              <a:rPr lang="en-US" smtClean="0"/>
              <a:pPr/>
              <a:t>September 5, 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8ED0-40F2-434C-A848-B92581875164}" type="datetime4">
              <a:rPr lang="en-US" smtClean="0"/>
              <a:pPr/>
              <a:t>September 5, 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5437F-F4F9-44A9-B4D3-9191CA04E889}" type="datetime4">
              <a:rPr lang="en-US" smtClean="0"/>
              <a:pPr/>
              <a:t>September 5, 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4E59-01D0-4537-B876-7E5EC75B028D}" type="datetime4">
              <a:rPr lang="en-US" smtClean="0"/>
              <a:pPr/>
              <a:t>September 5, 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2E49-18A1-40BC-BA5D-5A2EC8FDDF15}" type="datetime4">
              <a:rPr lang="en-US" smtClean="0"/>
              <a:pPr/>
              <a:t>September 5, 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3DA4-3B24-449B-95CA-514EB7E30A99}" type="datetime4">
              <a:rPr lang="en-US" smtClean="0"/>
              <a:pPr/>
              <a:t>September 5, 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942120D2-3948-4F8F-BE5D-E7E7D97880B2}" type="datetime4">
              <a:rPr lang="en-US" smtClean="0"/>
              <a:pPr/>
              <a:t>September 5, 2012</a:t>
            </a:fld>
            <a:endParaRPr lang="en-US" dirty="0" err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Letter Getters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Ms. Sloan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74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34919" y="321005"/>
            <a:ext cx="8123281" cy="287939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 was in a piano recital and there were a lot of people in the audience. I was scared that I wouldn’t do well. I did okay, though, because when I finished…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e c 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407020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Everybody clapped.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547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279100" y="125611"/>
            <a:ext cx="8179100" cy="3074789"/>
          </a:xfrm>
        </p:spPr>
        <p:txBody>
          <a:bodyPr/>
          <a:lstStyle/>
          <a:p>
            <a:r>
              <a:rPr lang="en-US" dirty="0" smtClean="0"/>
              <a:t>I know I had a quarter, but now I can’t find it. I’ll bet that it fell…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O O M P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226495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 of my pocket.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559064"/>
      </p:ext>
    </p:extLst>
  </p:cSld>
  <p:clrMapOvr>
    <a:masterClrMapping/>
  </p:clrMapOvr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 Pop.thmx</Template>
  <TotalTime>3</TotalTime>
  <Words>77</Words>
  <Application>Microsoft Macintosh PowerPoint</Application>
  <PresentationFormat>On-screen Show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Urban Pop</vt:lpstr>
      <vt:lpstr>Letter Getters</vt:lpstr>
      <vt:lpstr>I was in a piano recital and there were a lot of people in the audience. I was scared that I wouldn’t do well. I did okay, though, because when I finished…</vt:lpstr>
      <vt:lpstr>Everybody clapped.</vt:lpstr>
      <vt:lpstr>I know I had a quarter, but now I can’t find it. I’ll bet that it fell…</vt:lpstr>
      <vt:lpstr>Out of my pocket.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Letter Getters</dc:title>
  <dc:creator>dani sloan</dc:creator>
  <cp:lastModifiedBy>dani sloan</cp:lastModifiedBy>
  <cp:revision>1</cp:revision>
  <dcterms:created xsi:type="dcterms:W3CDTF">2012-09-05T16:03:50Z</dcterms:created>
  <dcterms:modified xsi:type="dcterms:W3CDTF">2012-09-05T16:07:21Z</dcterms:modified>
</cp:coreProperties>
</file>