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 varScale="1">
        <p:scale>
          <a:sx n="104" d="100"/>
          <a:sy n="104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81159D-CA57-482F-B090-F7F8C6C75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1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CD5F387-0ABE-4B3E-814D-896802F2713C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AF30114-DA7C-4A43-A042-BB59E5BA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3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92B2-B104-4D98-AB7D-008484B2301B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D4903-F623-4822-8861-934AABBFA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48B57-CCF4-4EE3-95C7-2F4AFF63F021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3FDF-1400-46FA-869F-2FE596415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8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36BC-ABFF-463D-9675-91B5C4CBCE28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F861D-14BB-4B49-BD83-0CFADC32F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1AD12-E6FA-4D1A-97FA-16F20EF6C4BA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B2EE6-0810-4248-B998-4AA91C2E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9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7124-982A-4547-AA44-441402AE0958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1007E-1628-44A9-828F-98CE68BA1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1942C-7E6C-4741-8ECF-E35842E746F4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4B643-0AAC-4655-BF62-3C95F096C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6C16E-49D9-43E5-8EA7-FF26F755DC9F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D8B72-EC01-485C-9933-276C54D1F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0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6758-EDB6-408D-A0CD-64F720D47D38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851BA-C59E-463A-B43B-83DCE4DF7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7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80EB-B919-42E3-8314-1E8700A9ED21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0B5B-3C16-4238-89B8-250C4D705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C4D42-78EC-46CF-915D-037BC8E96B44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8C824-EFDA-403E-8F23-1B7E12983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F3C071AB-992F-4DF6-80CC-EEC37FCD63B3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3525"/>
            <a:ext cx="495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55D3CBDC-56B3-4BE7-AC69-EE84B1C58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Turkey Placemat Glyph</a:t>
            </a:r>
            <a:endParaRPr lang="en-US" b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3860F26-543C-4C24-AD46-8B0CDEDE0C56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11/20/2012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0638-75EB-49C3-92C1-2A341551D6A9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Fold your piece of paper in half.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Fold the paper in half the other way.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Open your paper and it should look like this.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Write your name on the back of your paper.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1000" y="44196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6019800" y="44196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4191000" y="49911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your favorite meal of the 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Breakfast</a:t>
            </a:r>
          </a:p>
          <a:p>
            <a:pPr lvl="1" eaLnBrk="1" hangingPunct="1"/>
            <a:r>
              <a:rPr lang="en-US" dirty="0" smtClean="0"/>
              <a:t>Draw a spoon in the top left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Lunch</a:t>
            </a:r>
          </a:p>
          <a:p>
            <a:pPr lvl="1" eaLnBrk="1" hangingPunct="1"/>
            <a:r>
              <a:rPr lang="en-US" dirty="0" smtClean="0"/>
              <a:t>Draw a </a:t>
            </a:r>
            <a:r>
              <a:rPr lang="en-US" dirty="0" smtClean="0"/>
              <a:t>fork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Dinner</a:t>
            </a:r>
          </a:p>
          <a:p>
            <a:pPr lvl="1" eaLnBrk="1" hangingPunct="1"/>
            <a:r>
              <a:rPr lang="en-US" dirty="0" smtClean="0"/>
              <a:t>Draw a </a:t>
            </a:r>
            <a:r>
              <a:rPr lang="en-US" dirty="0" smtClean="0"/>
              <a:t>spoon and a fork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7FA1D61-75AE-49E9-A63C-C3B455931DD5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11/20/2012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B3B5564-A4FD-4283-B9EE-FEC4F7020402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3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10668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7315200" y="10668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5486400" y="16383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57800" y="914400"/>
            <a:ext cx="2057400" cy="7239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 descr="C:\Users\mweagle\AppData\Local\Microsoft\Windows\Temporary Internet Files\Content.IE5\D8CUHDYK\MP9003058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64055">
            <a:off x="7412038" y="2017713"/>
            <a:ext cx="547687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mweagle\AppData\Local\Microsoft\Windows\Temporary Internet Files\Content.IE5\D8CUHDYK\MP9003058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0421">
            <a:off x="8412163" y="2606675"/>
            <a:ext cx="344487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weagle\AppData\Local\Microsoft\Windows\Temporary Internet Files\Content.IE5\D8CUHDYK\MP90043864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95400"/>
            <a:ext cx="168592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your favorite pie?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" y="1474788"/>
            <a:ext cx="8229600" cy="4411662"/>
          </a:xfrm>
        </p:spPr>
        <p:txBody>
          <a:bodyPr/>
          <a:lstStyle/>
          <a:p>
            <a:pPr eaLnBrk="1" hangingPunct="1"/>
            <a:r>
              <a:rPr lang="en-US" sz="2800" smtClean="0"/>
              <a:t>Apple</a:t>
            </a:r>
          </a:p>
          <a:p>
            <a:pPr lvl="1" eaLnBrk="1" hangingPunct="1"/>
            <a:r>
              <a:rPr lang="en-US" smtClean="0"/>
              <a:t>Draw an apple in the top right </a:t>
            </a:r>
          </a:p>
          <a:p>
            <a:pPr eaLnBrk="1" hangingPunct="1"/>
            <a:r>
              <a:rPr lang="en-US" sz="2800" smtClean="0"/>
              <a:t>Pumpkin</a:t>
            </a:r>
          </a:p>
          <a:p>
            <a:pPr lvl="1" eaLnBrk="1" hangingPunct="1"/>
            <a:r>
              <a:rPr lang="en-US" smtClean="0"/>
              <a:t>Draw a pumpkin the top right</a:t>
            </a:r>
          </a:p>
          <a:p>
            <a:pPr eaLnBrk="1" hangingPunct="1"/>
            <a:r>
              <a:rPr lang="en-US" sz="2800" smtClean="0"/>
              <a:t>Cherry</a:t>
            </a:r>
          </a:p>
          <a:p>
            <a:pPr lvl="1" eaLnBrk="1" hangingPunct="1"/>
            <a:r>
              <a:rPr lang="en-US" smtClean="0"/>
              <a:t>Draw a cherry in the top right</a:t>
            </a:r>
          </a:p>
          <a:p>
            <a:pPr eaLnBrk="1" hangingPunct="1"/>
            <a:r>
              <a:rPr lang="en-US" sz="2800" smtClean="0"/>
              <a:t>Other</a:t>
            </a:r>
          </a:p>
          <a:p>
            <a:pPr lvl="1" eaLnBrk="1" hangingPunct="1"/>
            <a:r>
              <a:rPr lang="en-US" smtClean="0"/>
              <a:t>Draw a slice of pie in the top right</a:t>
            </a:r>
          </a:p>
        </p:txBody>
      </p:sp>
      <p:sp>
        <p:nvSpPr>
          <p:cNvPr id="614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BB2FFA3-0C17-4270-BC97-B3971FD6E3F2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11/20/2012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61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61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D8E1188-933F-459B-A508-741ABA938A34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4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5588" y="903288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7164388" y="903288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5335588" y="1474788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162800" y="762000"/>
            <a:ext cx="2057400" cy="723900"/>
          </a:xfrm>
          <a:prstGeom prst="ellipse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2" name="Picture 4" descr="C:\Users\mweagle\AppData\Local\Microsoft\Windows\Temporary Internet Files\Content.IE5\D8CUHDYK\MC9004362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81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mweagle\AppData\Local\Microsoft\Windows\Temporary Internet Files\Content.IE5\LKILZ3NM\MC90043625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2667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:\Users\mweagle\AppData\Local\Microsoft\Windows\Temporary Internet Files\Content.IE5\LKILZ3NM\MC90043689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36385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your favorite Thanksgiving day activity?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3" y="1687513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Watching a parade</a:t>
            </a:r>
          </a:p>
          <a:p>
            <a:pPr lvl="1" eaLnBrk="1" hangingPunct="1"/>
            <a:r>
              <a:rPr lang="en-US" smtClean="0"/>
              <a:t>Draw balloons in the 				bottom left</a:t>
            </a:r>
          </a:p>
          <a:p>
            <a:pPr eaLnBrk="1" hangingPunct="1"/>
            <a:r>
              <a:rPr lang="en-US" smtClean="0"/>
              <a:t>Watching football</a:t>
            </a:r>
          </a:p>
          <a:p>
            <a:pPr lvl="1" eaLnBrk="1" hangingPunct="1"/>
            <a:r>
              <a:rPr lang="en-US" smtClean="0"/>
              <a:t>Draw a foot ball in the bottom left</a:t>
            </a:r>
          </a:p>
          <a:p>
            <a:pPr eaLnBrk="1" hangingPunct="1"/>
            <a:r>
              <a:rPr lang="en-US" smtClean="0"/>
              <a:t>Eating</a:t>
            </a:r>
          </a:p>
          <a:p>
            <a:pPr lvl="1" eaLnBrk="1" hangingPunct="1"/>
            <a:r>
              <a:rPr lang="en-US" smtClean="0"/>
              <a:t>Draw a set table in the bottom left</a:t>
            </a:r>
          </a:p>
          <a:p>
            <a:pPr eaLnBrk="1" hangingPunct="1"/>
            <a:r>
              <a:rPr lang="en-US" smtClean="0"/>
              <a:t>Playing with Friends</a:t>
            </a:r>
          </a:p>
          <a:p>
            <a:pPr lvl="1" eaLnBrk="1" hangingPunct="1"/>
            <a:r>
              <a:rPr lang="en-US" smtClean="0"/>
              <a:t>Draw your friends in the bottom left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72E0096-3EE1-4D90-9DBC-1ADA213BF24F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11/20/2012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4420FC7-3CC1-456F-830D-466771FAC95B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5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16002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7162800" y="16002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5334000" y="21717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32400" y="2143125"/>
            <a:ext cx="2057400" cy="7239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4" name="Picture 2" descr="C:\Users\mweagle\AppData\Local\Microsoft\Windows\Temporary Internet Files\Content.IE5\2JXEUD15\MP90038472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1631950"/>
            <a:ext cx="11112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mweagle\AppData\Local\Microsoft\Windows\Temporary Internet Files\Content.IE5\2JXEUD15\MC90044178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223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:\Users\mweagle\AppData\Local\Microsoft\Windows\Temporary Internet Files\Content.IE5\8M7RSLE5\MP90042761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191000"/>
            <a:ext cx="1177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C:\Users\mweagle\AppData\Local\Microsoft\Windows\Temporary Internet Files\Content.IE5\LKILZ3NM\MC90038364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5648325"/>
            <a:ext cx="1462087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mweagle\AppData\Local\Microsoft\Windows\Temporary Internet Files\Content.IE5\LKILZ3NM\MP9004387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4556125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Do you like to spend Thanksgiving at your house, or at someone else’s </a:t>
            </a:r>
            <a:r>
              <a:rPr lang="en-US" dirty="0" smtClean="0"/>
              <a:t>house?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My </a:t>
            </a:r>
            <a:r>
              <a:rPr lang="en-US" dirty="0"/>
              <a:t>house</a:t>
            </a:r>
          </a:p>
          <a:p>
            <a:pPr lvl="1" eaLnBrk="1" hangingPunct="1">
              <a:defRPr/>
            </a:pPr>
            <a:r>
              <a:rPr lang="en-US" dirty="0"/>
              <a:t>Draw your house at the bottom right</a:t>
            </a:r>
          </a:p>
          <a:p>
            <a:pPr marL="342900" lvl="1" indent="-342900" eaLnBrk="1" hangingPunct="1">
              <a:buFontTx/>
              <a:buChar char="•"/>
              <a:defRPr/>
            </a:pPr>
            <a:endParaRPr lang="en-US" sz="3200" dirty="0" smtClean="0"/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3200" dirty="0" smtClean="0"/>
              <a:t>Someone else’s house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Draw a car at the bottom right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819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CB6D8A3-FF94-4AC9-9388-B56C262F4DE0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11/20/2012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1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81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FBAA1AB-06B1-4D16-9938-9BCCB84156E7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6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6875" y="20574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>
            <a:off x="7305675" y="20574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>
            <a:off x="5476875" y="26289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108825" y="2532063"/>
            <a:ext cx="2057400" cy="7239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098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3505200"/>
            <a:ext cx="137477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2EDA699-7008-4444-BB04-6822AF7D59FF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11/20/2012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A1D7BB3-A9FA-4481-A824-D7494E9EB030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7</a:t>
            </a:fld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10247" name="Picture 2" descr="C:\Users\mweagle\AppData\Local\Microsoft\Windows\Temporary Internet Files\Content.IE5\D8CUHDYK\MC90005097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752600"/>
            <a:ext cx="872966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nksgiving Placemat Glyph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Thanksgiving Placemat Glyph</Template>
  <TotalTime>1</TotalTime>
  <Words>218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Thanksgiving Placemat Glyph</vt:lpstr>
      <vt:lpstr>Turkey Placemat Glyph</vt:lpstr>
      <vt:lpstr>Directions</vt:lpstr>
      <vt:lpstr>What is your favorite meal of the day?</vt:lpstr>
      <vt:lpstr>What is your favorite pie?</vt:lpstr>
      <vt:lpstr>What is your favorite Thanksgiving day activity?</vt:lpstr>
      <vt:lpstr>Do you like to spend Thanksgiving at your house, or at someone else’s house?</vt:lpstr>
      <vt:lpstr>PowerPoint Presentation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Turkey Placemat Glyph</dc:title>
  <dc:creator>Sloan, Danielle K</dc:creator>
  <cp:lastModifiedBy>Sloan, Danielle K</cp:lastModifiedBy>
  <cp:revision>1</cp:revision>
  <dcterms:created xsi:type="dcterms:W3CDTF">2012-11-20T15:47:01Z</dcterms:created>
  <dcterms:modified xsi:type="dcterms:W3CDTF">2012-11-20T15:48:24Z</dcterms:modified>
</cp:coreProperties>
</file>