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3" r:id="rId25"/>
    <p:sldId id="284" r:id="rId26"/>
    <p:sldId id="285" r:id="rId27"/>
    <p:sldId id="286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6AE4-5B04-CC40-BAD8-1440DA7539F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6AE4-5B04-CC40-BAD8-1440DA753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6AE4-5B04-CC40-BAD8-1440DA753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6AE4-5B04-CC40-BAD8-1440DA7539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6AE4-5B04-CC40-BAD8-1440DA7539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6AE4-5B04-CC40-BAD8-1440DA7539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6AE4-5B04-CC40-BAD8-1440DA7539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6AE4-5B04-CC40-BAD8-1440DA7539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6AE4-5B04-CC40-BAD8-1440DA753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6AE4-5B04-CC40-BAD8-1440DA7539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6AE4-5B04-CC40-BAD8-1440DA7539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6AE4-5B04-CC40-BAD8-1440DA7539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57176AE4-5B04-CC40-BAD8-1440DA7539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6AE4-5B04-CC40-BAD8-1440DA753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6AE4-5B04-CC40-BAD8-1440DA7539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57176AE4-5B04-CC40-BAD8-1440DA753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6AE4-5B04-CC40-BAD8-1440DA7539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966A96-31BE-514A-AAD1-5609C36BB588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7176AE4-5B04-CC40-BAD8-1440DA7539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  <p:sldLayoutId id="2147483782" r:id="rId17"/>
    <p:sldLayoutId id="2147483783" r:id="rId18"/>
    <p:sldLayoutId id="2147483784" r:id="rId19"/>
    <p:sldLayoutId id="2147483785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Mix, Freeze, GROUP!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Graders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988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5401" y="2021541"/>
            <a:ext cx="5259399" cy="1362075"/>
          </a:xfrm>
        </p:spPr>
        <p:txBody>
          <a:bodyPr/>
          <a:lstStyle/>
          <a:p>
            <a:r>
              <a:rPr lang="en-US" sz="7200" dirty="0" smtClean="0"/>
              <a:t>MIX!</a:t>
            </a:r>
            <a:endParaRPr lang="en-US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54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FREEZE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 + 3 =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A) 4</a:t>
            </a:r>
          </a:p>
          <a:p>
            <a:pPr lvl="1"/>
            <a:r>
              <a:rPr lang="en-US" sz="3200" dirty="0" smtClean="0"/>
              <a:t>Groups of 4</a:t>
            </a:r>
          </a:p>
          <a:p>
            <a:r>
              <a:rPr lang="en-US" sz="3200" dirty="0" smtClean="0"/>
              <a:t>B) 5</a:t>
            </a:r>
          </a:p>
          <a:p>
            <a:pPr lvl="1"/>
            <a:r>
              <a:rPr lang="en-US" sz="3200" dirty="0" smtClean="0"/>
              <a:t>Groups of 5</a:t>
            </a:r>
          </a:p>
          <a:p>
            <a:r>
              <a:rPr lang="en-US" sz="3200" dirty="0" smtClean="0"/>
              <a:t>C) 6</a:t>
            </a:r>
          </a:p>
          <a:p>
            <a:pPr lvl="1"/>
            <a:r>
              <a:rPr lang="en-US" sz="3200" dirty="0" smtClean="0"/>
              <a:t>Groups of 6</a:t>
            </a:r>
          </a:p>
        </p:txBody>
      </p:sp>
    </p:spTree>
    <p:extLst>
      <p:ext uri="{BB962C8B-B14F-4D97-AF65-F5344CB8AC3E}">
        <p14:creationId xmlns:p14="http://schemas.microsoft.com/office/powerpoint/2010/main" val="326132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Group!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87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5401" y="2021541"/>
            <a:ext cx="5259399" cy="1362075"/>
          </a:xfrm>
        </p:spPr>
        <p:txBody>
          <a:bodyPr/>
          <a:lstStyle/>
          <a:p>
            <a:r>
              <a:rPr lang="en-US" sz="7200" dirty="0" smtClean="0"/>
              <a:t>MIX!</a:t>
            </a:r>
            <a:endParaRPr lang="en-US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835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FREEZE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letter comes before R in the alphabet?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A) S</a:t>
            </a:r>
          </a:p>
          <a:p>
            <a:pPr lvl="1"/>
            <a:r>
              <a:rPr lang="en-US" sz="3200" dirty="0" smtClean="0"/>
              <a:t>Groups of 3</a:t>
            </a:r>
          </a:p>
          <a:p>
            <a:r>
              <a:rPr lang="en-US" sz="3200" dirty="0" smtClean="0"/>
              <a:t>B) T</a:t>
            </a:r>
          </a:p>
          <a:p>
            <a:pPr lvl="1"/>
            <a:r>
              <a:rPr lang="en-US" sz="3200" dirty="0" smtClean="0"/>
              <a:t>Groups of 1</a:t>
            </a:r>
          </a:p>
          <a:p>
            <a:r>
              <a:rPr lang="en-US" sz="3200" dirty="0" smtClean="0"/>
              <a:t>C) Q</a:t>
            </a:r>
          </a:p>
          <a:p>
            <a:pPr lvl="1"/>
            <a:r>
              <a:rPr lang="en-US" sz="3200" dirty="0" smtClean="0"/>
              <a:t>Groups of 2</a:t>
            </a:r>
          </a:p>
        </p:txBody>
      </p:sp>
    </p:spTree>
    <p:extLst>
      <p:ext uri="{BB962C8B-B14F-4D97-AF65-F5344CB8AC3E}">
        <p14:creationId xmlns:p14="http://schemas.microsoft.com/office/powerpoint/2010/main" val="2500741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Group!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20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5401" y="2021541"/>
            <a:ext cx="5259399" cy="1362075"/>
          </a:xfrm>
        </p:spPr>
        <p:txBody>
          <a:bodyPr/>
          <a:lstStyle/>
          <a:p>
            <a:r>
              <a:rPr lang="en-US" sz="7200" dirty="0" smtClean="0"/>
              <a:t>MIX!</a:t>
            </a:r>
            <a:endParaRPr lang="en-US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76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FREEZE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word means the same as mad?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A) sad</a:t>
            </a:r>
          </a:p>
          <a:p>
            <a:pPr lvl="1"/>
            <a:r>
              <a:rPr lang="en-US" sz="3200" dirty="0" smtClean="0"/>
              <a:t>Groups of 3</a:t>
            </a:r>
          </a:p>
          <a:p>
            <a:r>
              <a:rPr lang="en-US" sz="3200" dirty="0" smtClean="0"/>
              <a:t>B) angry</a:t>
            </a:r>
          </a:p>
          <a:p>
            <a:pPr lvl="1"/>
            <a:r>
              <a:rPr lang="en-US" sz="3200" dirty="0" smtClean="0"/>
              <a:t>Groups of 4</a:t>
            </a:r>
          </a:p>
          <a:p>
            <a:r>
              <a:rPr lang="en-US" sz="3200" dirty="0" smtClean="0"/>
              <a:t>C) joyful</a:t>
            </a:r>
          </a:p>
          <a:p>
            <a:pPr lvl="1"/>
            <a:r>
              <a:rPr lang="en-US" sz="3200" dirty="0" smtClean="0"/>
              <a:t>Groups of 6</a:t>
            </a:r>
          </a:p>
        </p:txBody>
      </p:sp>
    </p:spTree>
    <p:extLst>
      <p:ext uri="{BB962C8B-B14F-4D97-AF65-F5344CB8AC3E}">
        <p14:creationId xmlns:p14="http://schemas.microsoft.com/office/powerpoint/2010/main" val="66205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Group!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05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5401" y="2021541"/>
            <a:ext cx="5259399" cy="1362075"/>
          </a:xfrm>
        </p:spPr>
        <p:txBody>
          <a:bodyPr/>
          <a:lstStyle/>
          <a:p>
            <a:r>
              <a:rPr lang="en-US" sz="7200" dirty="0" smtClean="0"/>
              <a:t>MIX!</a:t>
            </a:r>
            <a:endParaRPr lang="en-US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0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Mix, Freeze,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leader of the game asks a question.</a:t>
            </a:r>
          </a:p>
          <a:p>
            <a:r>
              <a:rPr lang="en-US" dirty="0" smtClean="0"/>
              <a:t>Quietly find the correct answer on the screen and see what number goes with the right answer.</a:t>
            </a:r>
          </a:p>
          <a:p>
            <a:r>
              <a:rPr lang="en-US" dirty="0" smtClean="0"/>
              <a:t>Students </a:t>
            </a:r>
            <a:r>
              <a:rPr lang="en-US" b="1" dirty="0" smtClean="0"/>
              <a:t>rush</a:t>
            </a:r>
            <a:r>
              <a:rPr lang="en-US" dirty="0" smtClean="0"/>
              <a:t> to form groups based on the answer.</a:t>
            </a:r>
          </a:p>
          <a:p>
            <a:r>
              <a:rPr lang="en-US" dirty="0" smtClean="0"/>
              <a:t>Try not to end up in the </a:t>
            </a:r>
            <a:r>
              <a:rPr lang="en-US" b="1" dirty="0" smtClean="0"/>
              <a:t>Lost and Found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85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FREEZE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3 multiplied by 1?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A) 1</a:t>
            </a:r>
          </a:p>
          <a:p>
            <a:pPr lvl="1"/>
            <a:r>
              <a:rPr lang="en-US" sz="3200" dirty="0" smtClean="0"/>
              <a:t>Groups of 1</a:t>
            </a:r>
          </a:p>
          <a:p>
            <a:r>
              <a:rPr lang="en-US" sz="3200" dirty="0" smtClean="0"/>
              <a:t>B) 3</a:t>
            </a:r>
          </a:p>
          <a:p>
            <a:pPr lvl="1"/>
            <a:r>
              <a:rPr lang="en-US" sz="3200" dirty="0" smtClean="0"/>
              <a:t>Groups of 3</a:t>
            </a:r>
          </a:p>
          <a:p>
            <a:r>
              <a:rPr lang="en-US" sz="3600" dirty="0" smtClean="0"/>
              <a:t>C) 4</a:t>
            </a:r>
          </a:p>
          <a:p>
            <a:pPr lvl="1"/>
            <a:r>
              <a:rPr lang="en-US" sz="3200" dirty="0" smtClean="0"/>
              <a:t>Groups of 4</a:t>
            </a:r>
          </a:p>
        </p:txBody>
      </p:sp>
    </p:spTree>
    <p:extLst>
      <p:ext uri="{BB962C8B-B14F-4D97-AF65-F5344CB8AC3E}">
        <p14:creationId xmlns:p14="http://schemas.microsoft.com/office/powerpoint/2010/main" val="1957519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Group!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12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5401" y="2021541"/>
            <a:ext cx="5259399" cy="1362075"/>
          </a:xfrm>
        </p:spPr>
        <p:txBody>
          <a:bodyPr/>
          <a:lstStyle/>
          <a:p>
            <a:r>
              <a:rPr lang="en-US" sz="7200" dirty="0" smtClean="0"/>
              <a:t>MIX!</a:t>
            </a:r>
            <a:endParaRPr lang="en-US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771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FREEZE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do you call water when it freezes?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A) melted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</a:rPr>
              <a:t>Groups of three</a:t>
            </a:r>
          </a:p>
          <a:p>
            <a:r>
              <a:rPr lang="en-US" sz="3200" dirty="0" smtClean="0"/>
              <a:t>B) ice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Groups of four</a:t>
            </a:r>
          </a:p>
          <a:p>
            <a:r>
              <a:rPr lang="en-US" sz="3200" dirty="0" smtClean="0"/>
              <a:t>C) rain</a:t>
            </a:r>
          </a:p>
          <a:p>
            <a:pPr lvl="1"/>
            <a:r>
              <a:rPr lang="en-US" sz="3200" dirty="0" smtClean="0"/>
              <a:t>Groups of six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6303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Group!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43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5401" y="2021541"/>
            <a:ext cx="5259399" cy="1362075"/>
          </a:xfrm>
        </p:spPr>
        <p:txBody>
          <a:bodyPr/>
          <a:lstStyle/>
          <a:p>
            <a:r>
              <a:rPr lang="en-US" sz="7200" dirty="0" smtClean="0"/>
              <a:t>MIX!</a:t>
            </a:r>
            <a:endParaRPr lang="en-US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03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FREEZE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shape has four sides?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A) square</a:t>
            </a:r>
          </a:p>
          <a:p>
            <a:pPr lvl="1"/>
            <a:r>
              <a:rPr lang="en-US" sz="3200" dirty="0" smtClean="0"/>
              <a:t>Groups of three</a:t>
            </a:r>
          </a:p>
          <a:p>
            <a:r>
              <a:rPr lang="en-US" sz="3200" dirty="0" smtClean="0"/>
              <a:t>B) triangle</a:t>
            </a:r>
          </a:p>
          <a:p>
            <a:pPr lvl="1"/>
            <a:r>
              <a:rPr lang="en-US" sz="3200" dirty="0" smtClean="0"/>
              <a:t>Groups of six</a:t>
            </a:r>
          </a:p>
          <a:p>
            <a:r>
              <a:rPr lang="en-US" sz="3200" dirty="0" smtClean="0"/>
              <a:t>C) </a:t>
            </a:r>
            <a:r>
              <a:rPr lang="en-US" sz="3200" dirty="0" err="1" smtClean="0"/>
              <a:t>cirlce</a:t>
            </a:r>
            <a:endParaRPr lang="en-US" sz="3200" dirty="0" smtClean="0"/>
          </a:p>
          <a:p>
            <a:pPr lvl="1"/>
            <a:r>
              <a:rPr lang="en-US" sz="3200" dirty="0" smtClean="0"/>
              <a:t>Groups of two</a:t>
            </a:r>
          </a:p>
        </p:txBody>
      </p:sp>
    </p:spTree>
    <p:extLst>
      <p:ext uri="{BB962C8B-B14F-4D97-AF65-F5344CB8AC3E}">
        <p14:creationId xmlns:p14="http://schemas.microsoft.com/office/powerpoint/2010/main" val="3670775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Group!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7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5401" y="2021541"/>
            <a:ext cx="5259399" cy="1362075"/>
          </a:xfrm>
        </p:spPr>
        <p:txBody>
          <a:bodyPr/>
          <a:lstStyle/>
          <a:p>
            <a:r>
              <a:rPr lang="en-US" sz="7200" dirty="0" smtClean="0"/>
              <a:t>MIX!</a:t>
            </a:r>
            <a:endParaRPr lang="en-US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8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FREEZE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just had the Summer Olympics in August. Where were they held?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A) Sydney</a:t>
            </a:r>
          </a:p>
          <a:p>
            <a:pPr lvl="1"/>
            <a:r>
              <a:rPr lang="en-US" sz="3200" dirty="0" smtClean="0"/>
              <a:t>Groups of one</a:t>
            </a:r>
          </a:p>
          <a:p>
            <a:r>
              <a:rPr lang="en-US" sz="3200" dirty="0" smtClean="0"/>
              <a:t>B) New York City</a:t>
            </a:r>
          </a:p>
          <a:p>
            <a:pPr lvl="1"/>
            <a:r>
              <a:rPr lang="en-US" sz="3200" dirty="0" smtClean="0"/>
              <a:t>Groups of three</a:t>
            </a:r>
          </a:p>
          <a:p>
            <a:r>
              <a:rPr lang="en-US" sz="3200" dirty="0" smtClean="0"/>
              <a:t>C) London</a:t>
            </a:r>
          </a:p>
          <a:p>
            <a:pPr lvl="1"/>
            <a:r>
              <a:rPr lang="en-US" sz="3200" dirty="0" smtClean="0"/>
              <a:t>Groups of five</a:t>
            </a:r>
          </a:p>
        </p:txBody>
      </p:sp>
    </p:spTree>
    <p:extLst>
      <p:ext uri="{BB962C8B-B14F-4D97-AF65-F5344CB8AC3E}">
        <p14:creationId xmlns:p14="http://schemas.microsoft.com/office/powerpoint/2010/main" val="635806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Mix, Freeze,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</a:t>
            </a:r>
            <a:r>
              <a:rPr lang="en-US" b="1" dirty="0" smtClean="0"/>
              <a:t>mix</a:t>
            </a:r>
            <a:r>
              <a:rPr lang="en-US" dirty="0" smtClean="0"/>
              <a:t> mean?</a:t>
            </a:r>
          </a:p>
          <a:p>
            <a:pPr lvl="1"/>
            <a:r>
              <a:rPr lang="en-US" dirty="0" smtClean="0"/>
              <a:t>Quietly wander around the room.</a:t>
            </a:r>
          </a:p>
          <a:p>
            <a:pPr lvl="1"/>
            <a:r>
              <a:rPr lang="en-US" dirty="0" smtClean="0"/>
              <a:t>It is appropriate to hop, walk, jump, skip around the room.</a:t>
            </a:r>
          </a:p>
          <a:p>
            <a:pPr lvl="1"/>
            <a:r>
              <a:rPr lang="en-US" dirty="0" smtClean="0"/>
              <a:t>It is </a:t>
            </a:r>
            <a:r>
              <a:rPr lang="en-US" b="1" dirty="0" smtClean="0"/>
              <a:t>not </a:t>
            </a:r>
            <a:r>
              <a:rPr lang="en-US" dirty="0" smtClean="0"/>
              <a:t>appropriate to run, bump in to people or things, etc.</a:t>
            </a:r>
          </a:p>
          <a:p>
            <a:pPr lvl="1"/>
            <a:r>
              <a:rPr lang="en-US" dirty="0" smtClean="0"/>
              <a:t>Be sure you’re paying attention while mixing, be ready for the next question!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195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Group!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98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Mix, Freeze, Grou</a:t>
            </a:r>
            <a:r>
              <a:rPr lang="en-US" dirty="0"/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b="1" dirty="0" smtClean="0"/>
              <a:t>freeze</a:t>
            </a:r>
            <a:r>
              <a:rPr lang="en-US" dirty="0" smtClean="0"/>
              <a:t> mean?</a:t>
            </a:r>
          </a:p>
          <a:p>
            <a:pPr lvl="1"/>
            <a:r>
              <a:rPr lang="en-US" dirty="0" smtClean="0"/>
              <a:t>Duh. </a:t>
            </a:r>
          </a:p>
          <a:p>
            <a:pPr lvl="1"/>
            <a:r>
              <a:rPr lang="en-US" dirty="0" smtClean="0"/>
              <a:t>Show me freeze.</a:t>
            </a:r>
          </a:p>
          <a:p>
            <a:r>
              <a:rPr lang="en-US" dirty="0" smtClean="0"/>
              <a:t>Can you talk while you’re frozen?</a:t>
            </a:r>
          </a:p>
          <a:p>
            <a:pPr lvl="1"/>
            <a:r>
              <a:rPr lang="en-US" dirty="0" smtClean="0"/>
              <a:t>Nope!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068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Mix, Freeze,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</a:t>
            </a:r>
            <a:r>
              <a:rPr lang="en-US" b="1" dirty="0" smtClean="0"/>
              <a:t>group</a:t>
            </a:r>
            <a:r>
              <a:rPr lang="en-US" dirty="0" smtClean="0"/>
              <a:t> mean?</a:t>
            </a:r>
          </a:p>
          <a:p>
            <a:pPr lvl="1"/>
            <a:r>
              <a:rPr lang="en-US" dirty="0" smtClean="0"/>
              <a:t>Get in a group with the number of people you think the correct answer.</a:t>
            </a:r>
          </a:p>
          <a:p>
            <a:pPr lvl="1"/>
            <a:r>
              <a:rPr lang="en-US" dirty="0" smtClean="0"/>
              <a:t>This is by FAR the most difficult part.</a:t>
            </a:r>
          </a:p>
          <a:p>
            <a:pPr lvl="1"/>
            <a:r>
              <a:rPr lang="en-US" dirty="0" smtClean="0"/>
              <a:t>You need to work together as a class to get the correct answer.</a:t>
            </a:r>
          </a:p>
          <a:p>
            <a:pPr lvl="1"/>
            <a:r>
              <a:rPr lang="en-US" dirty="0" smtClean="0"/>
              <a:t>For the class to get a point, class ALL has to have the right number of groups, the right amount of kids in each group and the right number of kids in the Lost and Found.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552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Mix, Freeze,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if everyone is grouped and I’m not?!</a:t>
            </a:r>
          </a:p>
          <a:p>
            <a:pPr lvl="1"/>
            <a:r>
              <a:rPr lang="en-US" dirty="0" smtClean="0"/>
              <a:t>You go to the Lost and Found!</a:t>
            </a:r>
          </a:p>
          <a:p>
            <a:r>
              <a:rPr lang="en-US" dirty="0" smtClean="0"/>
              <a:t>Do I lose points in the Lost and Found?</a:t>
            </a:r>
          </a:p>
          <a:p>
            <a:pPr lvl="1"/>
            <a:r>
              <a:rPr lang="en-US" dirty="0" smtClean="0"/>
              <a:t>No! Having the correct number in the Lost and Found helps the class earn points.</a:t>
            </a:r>
          </a:p>
          <a:p>
            <a:pPr lvl="1"/>
            <a:endParaRPr lang="en-US" dirty="0"/>
          </a:p>
          <a:p>
            <a:r>
              <a:rPr lang="en-US" dirty="0" smtClean="0"/>
              <a:t>I need your help. Where should the Lost and Found in this classroom be?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Let’s try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0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5401" y="2021541"/>
            <a:ext cx="5259399" cy="1362075"/>
          </a:xfrm>
        </p:spPr>
        <p:txBody>
          <a:bodyPr/>
          <a:lstStyle/>
          <a:p>
            <a:r>
              <a:rPr lang="en-US" sz="6000" dirty="0" smtClean="0"/>
              <a:t>Ready? MIX!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09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FREEZE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color is the sky?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A) Purple</a:t>
            </a:r>
          </a:p>
          <a:p>
            <a:pPr lvl="1"/>
            <a:r>
              <a:rPr lang="en-US" sz="3200" dirty="0" smtClean="0"/>
              <a:t>Groups of 2</a:t>
            </a:r>
          </a:p>
          <a:p>
            <a:r>
              <a:rPr lang="en-US" sz="3200" dirty="0" smtClean="0"/>
              <a:t>B) Blue</a:t>
            </a:r>
          </a:p>
          <a:p>
            <a:pPr lvl="1"/>
            <a:r>
              <a:rPr lang="en-US" sz="3200" dirty="0" smtClean="0"/>
              <a:t>Groups of 3</a:t>
            </a:r>
          </a:p>
          <a:p>
            <a:r>
              <a:rPr lang="en-US" sz="3200" dirty="0" smtClean="0"/>
              <a:t>C) Seven</a:t>
            </a:r>
          </a:p>
          <a:p>
            <a:pPr lvl="1"/>
            <a:r>
              <a:rPr lang="en-US" sz="3200" dirty="0" smtClean="0"/>
              <a:t>Groups of 4</a:t>
            </a:r>
          </a:p>
        </p:txBody>
      </p:sp>
    </p:spTree>
    <p:extLst>
      <p:ext uri="{BB962C8B-B14F-4D97-AF65-F5344CB8AC3E}">
        <p14:creationId xmlns:p14="http://schemas.microsoft.com/office/powerpoint/2010/main" val="171385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Group!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74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8</TotalTime>
  <Words>576</Words>
  <Application>Microsoft Macintosh PowerPoint</Application>
  <PresentationFormat>On-screen Show (4:3)</PresentationFormat>
  <Paragraphs>116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Advantage</vt:lpstr>
      <vt:lpstr>Mix, Freeze, GROUP!</vt:lpstr>
      <vt:lpstr>How to Mix, Freeze, Group</vt:lpstr>
      <vt:lpstr>How to Mix, Freeze, Group</vt:lpstr>
      <vt:lpstr>How to Mix, Freeze, Group</vt:lpstr>
      <vt:lpstr>How to Mix, Freeze, Group</vt:lpstr>
      <vt:lpstr>How to Mix, Freeze, Group</vt:lpstr>
      <vt:lpstr>Ready? MIX!</vt:lpstr>
      <vt:lpstr>FREEZE!</vt:lpstr>
      <vt:lpstr>Group!</vt:lpstr>
      <vt:lpstr>MIX!</vt:lpstr>
      <vt:lpstr>FREEZE!</vt:lpstr>
      <vt:lpstr>Group!</vt:lpstr>
      <vt:lpstr>MIX!</vt:lpstr>
      <vt:lpstr>FREEZE!</vt:lpstr>
      <vt:lpstr>Group!</vt:lpstr>
      <vt:lpstr>MIX!</vt:lpstr>
      <vt:lpstr>FREEZE!</vt:lpstr>
      <vt:lpstr>Group!</vt:lpstr>
      <vt:lpstr>MIX!</vt:lpstr>
      <vt:lpstr>FREEZE!</vt:lpstr>
      <vt:lpstr>Group!</vt:lpstr>
      <vt:lpstr>MIX!</vt:lpstr>
      <vt:lpstr>FREEZE!</vt:lpstr>
      <vt:lpstr>Group!</vt:lpstr>
      <vt:lpstr>MIX!</vt:lpstr>
      <vt:lpstr>FREEZE!</vt:lpstr>
      <vt:lpstr>Group!</vt:lpstr>
      <vt:lpstr>MIX!</vt:lpstr>
      <vt:lpstr>FREEZE!</vt:lpstr>
      <vt:lpstr>Group!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Mix, Freeze, GROUP!</dc:title>
  <dc:creator>dani sloan</dc:creator>
  <cp:lastModifiedBy>dani sloan</cp:lastModifiedBy>
  <cp:revision>1</cp:revision>
  <dcterms:created xsi:type="dcterms:W3CDTF">2012-09-11T20:44:04Z</dcterms:created>
  <dcterms:modified xsi:type="dcterms:W3CDTF">2012-09-11T20:52:25Z</dcterms:modified>
</cp:coreProperties>
</file>