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04161AA-347A-3A4F-B754-8510F290BE43}" type="datetimeFigureOut">
              <a:rPr lang="en-US" smtClean="0"/>
              <a:t>9/10/12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14588E89-024E-BF4F-9E2E-1605ECB30FF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Mix, Freeze, GROUP!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-6</a:t>
            </a:r>
            <a:r>
              <a:rPr lang="en-US" baseline="30000" dirty="0" smtClean="0"/>
              <a:t>th</a:t>
            </a:r>
            <a:r>
              <a:rPr lang="en-US" dirty="0" smtClean="0"/>
              <a:t> Graders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8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Which of these words is a verb?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Computer</a:t>
            </a:r>
          </a:p>
          <a:p>
            <a:pPr lvl="1"/>
            <a:r>
              <a:rPr lang="en-US" sz="3200" dirty="0" smtClean="0"/>
              <a:t>Groups of three</a:t>
            </a:r>
          </a:p>
          <a:p>
            <a:r>
              <a:rPr lang="en-US" sz="3200" dirty="0" smtClean="0"/>
              <a:t>B) Beautiful</a:t>
            </a:r>
          </a:p>
          <a:p>
            <a:pPr lvl="1"/>
            <a:r>
              <a:rPr lang="en-US" sz="3200" dirty="0" smtClean="0"/>
              <a:t>Groups of four</a:t>
            </a:r>
          </a:p>
          <a:p>
            <a:r>
              <a:rPr lang="en-US" sz="3200" dirty="0" smtClean="0"/>
              <a:t>C) Think</a:t>
            </a:r>
          </a:p>
          <a:p>
            <a:pPr lvl="1"/>
            <a:r>
              <a:rPr lang="en-US" sz="3200" dirty="0" smtClean="0"/>
              <a:t>Groups of five</a:t>
            </a:r>
          </a:p>
        </p:txBody>
      </p:sp>
    </p:spTree>
    <p:extLst>
      <p:ext uri="{BB962C8B-B14F-4D97-AF65-F5344CB8AC3E}">
        <p14:creationId xmlns:p14="http://schemas.microsoft.com/office/powerpoint/2010/main" val="1190949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43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3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seven multiplied by eight?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fifty four</a:t>
            </a:r>
          </a:p>
          <a:p>
            <a:pPr lvl="1"/>
            <a:r>
              <a:rPr lang="en-US" sz="3200" dirty="0" smtClean="0"/>
              <a:t>Groups of six</a:t>
            </a:r>
          </a:p>
          <a:p>
            <a:r>
              <a:rPr lang="en-US" sz="3200" dirty="0" smtClean="0"/>
              <a:t>B) fifty two</a:t>
            </a:r>
          </a:p>
          <a:p>
            <a:pPr lvl="1"/>
            <a:r>
              <a:rPr lang="en-US" sz="3200" dirty="0" smtClean="0"/>
              <a:t>Groups of two</a:t>
            </a:r>
          </a:p>
          <a:p>
            <a:r>
              <a:rPr lang="en-US" sz="3200" dirty="0" smtClean="0"/>
              <a:t>C) fifty six</a:t>
            </a:r>
          </a:p>
          <a:p>
            <a:pPr lvl="1"/>
            <a:r>
              <a:rPr lang="en-US" sz="3200" dirty="0" smtClean="0"/>
              <a:t>Groups of one</a:t>
            </a:r>
          </a:p>
        </p:txBody>
      </p:sp>
    </p:spTree>
    <p:extLst>
      <p:ext uri="{BB962C8B-B14F-4D97-AF65-F5344CB8AC3E}">
        <p14:creationId xmlns:p14="http://schemas.microsoft.com/office/powerpoint/2010/main" val="77258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8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3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 synonym for happy?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sad</a:t>
            </a:r>
          </a:p>
          <a:p>
            <a:pPr lvl="1"/>
            <a:r>
              <a:rPr lang="en-US" sz="3200" dirty="0" smtClean="0"/>
              <a:t>Groups of two</a:t>
            </a:r>
          </a:p>
          <a:p>
            <a:r>
              <a:rPr lang="en-US" sz="3200" dirty="0" smtClean="0"/>
              <a:t>B) mad</a:t>
            </a:r>
          </a:p>
          <a:p>
            <a:pPr lvl="1"/>
            <a:r>
              <a:rPr lang="en-US" sz="3200" dirty="0" smtClean="0"/>
              <a:t>Groups of six</a:t>
            </a:r>
          </a:p>
          <a:p>
            <a:r>
              <a:rPr lang="en-US" sz="3200" dirty="0" smtClean="0"/>
              <a:t>C) joyful</a:t>
            </a:r>
          </a:p>
          <a:p>
            <a:pPr lvl="1"/>
            <a:r>
              <a:rPr lang="en-US" sz="3200" dirty="0" smtClean="0"/>
              <a:t>Groups of eight</a:t>
            </a:r>
          </a:p>
        </p:txBody>
      </p:sp>
    </p:spTree>
    <p:extLst>
      <p:ext uri="{BB962C8B-B14F-4D97-AF65-F5344CB8AC3E}">
        <p14:creationId xmlns:p14="http://schemas.microsoft.com/office/powerpoint/2010/main" val="77258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8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3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Mix, Freeze,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leader of the game asks a question.</a:t>
            </a:r>
          </a:p>
          <a:p>
            <a:r>
              <a:rPr lang="en-US" dirty="0" smtClean="0"/>
              <a:t>Quietly find the correct answer on the screen and see what number goes with the right answer.</a:t>
            </a:r>
          </a:p>
          <a:p>
            <a:r>
              <a:rPr lang="en-US" dirty="0" smtClean="0"/>
              <a:t>Students </a:t>
            </a:r>
            <a:r>
              <a:rPr lang="en-US" b="1" dirty="0" smtClean="0"/>
              <a:t>rush</a:t>
            </a:r>
            <a:r>
              <a:rPr lang="en-US" dirty="0" smtClean="0"/>
              <a:t> to form groups based on the answer.</a:t>
            </a:r>
          </a:p>
          <a:p>
            <a:r>
              <a:rPr lang="en-US" dirty="0" smtClean="0"/>
              <a:t>Try not to end up in the </a:t>
            </a:r>
            <a:r>
              <a:rPr lang="en-US" b="1" dirty="0" smtClean="0"/>
              <a:t>Lost and Found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32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an antonym for bully?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run</a:t>
            </a:r>
          </a:p>
          <a:p>
            <a:pPr lvl="1"/>
            <a:r>
              <a:rPr lang="en-US" sz="3200" dirty="0" smtClean="0"/>
              <a:t>Groups of five</a:t>
            </a:r>
          </a:p>
          <a:p>
            <a:r>
              <a:rPr lang="en-US" sz="3200" dirty="0" smtClean="0"/>
              <a:t>B) friend</a:t>
            </a:r>
          </a:p>
          <a:p>
            <a:pPr lvl="1"/>
            <a:r>
              <a:rPr lang="en-US" sz="3200" dirty="0" smtClean="0"/>
              <a:t>Groups of two</a:t>
            </a:r>
          </a:p>
          <a:p>
            <a:r>
              <a:rPr lang="en-US" sz="3200" dirty="0" smtClean="0"/>
              <a:t>C) mean</a:t>
            </a:r>
          </a:p>
          <a:p>
            <a:pPr lvl="1"/>
            <a:r>
              <a:rPr lang="en-US" sz="3200" dirty="0" smtClean="0"/>
              <a:t>Groups of three</a:t>
            </a:r>
          </a:p>
        </p:txBody>
      </p:sp>
    </p:spTree>
    <p:extLst>
      <p:ext uri="{BB962C8B-B14F-4D97-AF65-F5344CB8AC3E}">
        <p14:creationId xmlns:p14="http://schemas.microsoft.com/office/powerpoint/2010/main" val="77258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8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3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twelve divided by three?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three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Groups of three</a:t>
            </a:r>
          </a:p>
          <a:p>
            <a:r>
              <a:rPr lang="en-US" sz="3200" dirty="0" smtClean="0"/>
              <a:t>B) four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Groups of four</a:t>
            </a:r>
          </a:p>
          <a:p>
            <a:r>
              <a:rPr lang="en-US" sz="3200" dirty="0" smtClean="0"/>
              <a:t>C) six</a:t>
            </a:r>
          </a:p>
          <a:p>
            <a:pPr lvl="1"/>
            <a:r>
              <a:rPr lang="en-US" sz="3200" dirty="0" smtClean="0"/>
              <a:t>Groups of six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258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8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68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twelve divided by three?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three</a:t>
            </a:r>
          </a:p>
          <a:p>
            <a:pPr lvl="1"/>
            <a:r>
              <a:rPr lang="en-US" sz="3200" dirty="0" smtClean="0"/>
              <a:t>Groups of three</a:t>
            </a:r>
          </a:p>
          <a:p>
            <a:r>
              <a:rPr lang="en-US" sz="3200" dirty="0" smtClean="0"/>
              <a:t>B) four</a:t>
            </a:r>
          </a:p>
          <a:p>
            <a:pPr lvl="1"/>
            <a:r>
              <a:rPr lang="en-US" sz="3200" dirty="0" smtClean="0"/>
              <a:t>Groups of four</a:t>
            </a:r>
          </a:p>
          <a:p>
            <a:r>
              <a:rPr lang="en-US" sz="3200" dirty="0" smtClean="0"/>
              <a:t>C) six</a:t>
            </a:r>
          </a:p>
          <a:p>
            <a:pPr lvl="1"/>
            <a:r>
              <a:rPr lang="en-US" sz="3200" dirty="0" smtClean="0"/>
              <a:t>Groups of six</a:t>
            </a:r>
          </a:p>
        </p:txBody>
      </p:sp>
    </p:spTree>
    <p:extLst>
      <p:ext uri="{BB962C8B-B14F-4D97-AF65-F5344CB8AC3E}">
        <p14:creationId xmlns:p14="http://schemas.microsoft.com/office/powerpoint/2010/main" val="395989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8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68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shape has five sides?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Quadrilateral</a:t>
            </a:r>
          </a:p>
          <a:p>
            <a:pPr lvl="1"/>
            <a:r>
              <a:rPr lang="en-US" sz="3200" dirty="0" smtClean="0"/>
              <a:t>Groups of three</a:t>
            </a:r>
          </a:p>
          <a:p>
            <a:r>
              <a:rPr lang="en-US" sz="3200" dirty="0" smtClean="0"/>
              <a:t>B) Hexagon</a:t>
            </a:r>
          </a:p>
          <a:p>
            <a:pPr lvl="1"/>
            <a:r>
              <a:rPr lang="en-US" sz="3200" dirty="0" smtClean="0"/>
              <a:t>Groups of six</a:t>
            </a:r>
          </a:p>
          <a:p>
            <a:r>
              <a:rPr lang="en-US" sz="3200" dirty="0" smtClean="0"/>
              <a:t>C) Pentagon</a:t>
            </a:r>
          </a:p>
          <a:p>
            <a:pPr lvl="1"/>
            <a:r>
              <a:rPr lang="en-US" sz="3200" dirty="0" smtClean="0"/>
              <a:t>Groups of two</a:t>
            </a:r>
          </a:p>
        </p:txBody>
      </p:sp>
    </p:spTree>
    <p:extLst>
      <p:ext uri="{BB962C8B-B14F-4D97-AF65-F5344CB8AC3E}">
        <p14:creationId xmlns:p14="http://schemas.microsoft.com/office/powerpoint/2010/main" val="395989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Mix, Freeze,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</a:t>
            </a:r>
            <a:r>
              <a:rPr lang="en-US" b="1" dirty="0" smtClean="0"/>
              <a:t>mix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Quietly wander around the room.</a:t>
            </a:r>
          </a:p>
          <a:p>
            <a:pPr lvl="1"/>
            <a:r>
              <a:rPr lang="en-US" dirty="0" smtClean="0"/>
              <a:t>It is appropriate to hop, walk, jump, skip around the room.</a:t>
            </a:r>
          </a:p>
          <a:p>
            <a:pPr lvl="1"/>
            <a:r>
              <a:rPr lang="en-US" dirty="0" smtClean="0"/>
              <a:t>It is </a:t>
            </a:r>
            <a:r>
              <a:rPr lang="en-US" b="1" dirty="0" smtClean="0"/>
              <a:t>not </a:t>
            </a:r>
            <a:r>
              <a:rPr lang="en-US" dirty="0" smtClean="0"/>
              <a:t>appropriate to run, bump in to people or things, etc.</a:t>
            </a:r>
          </a:p>
          <a:p>
            <a:pPr lvl="1"/>
            <a:r>
              <a:rPr lang="en-US" dirty="0" smtClean="0"/>
              <a:t>Be sure you’re paying attention while mixing, be ready for the next question!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6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8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7200" dirty="0" smtClean="0"/>
              <a:t>MIX!</a:t>
            </a:r>
            <a:endParaRPr lang="en-US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68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just had the Summer Olympics in August. Where were they held?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Sydney</a:t>
            </a:r>
          </a:p>
          <a:p>
            <a:pPr lvl="1"/>
            <a:r>
              <a:rPr lang="en-US" sz="3200" dirty="0" smtClean="0"/>
              <a:t>Groups of one</a:t>
            </a:r>
          </a:p>
          <a:p>
            <a:r>
              <a:rPr lang="en-US" sz="3200" dirty="0" smtClean="0"/>
              <a:t>B) New York City</a:t>
            </a:r>
          </a:p>
          <a:p>
            <a:pPr lvl="1"/>
            <a:r>
              <a:rPr lang="en-US" sz="3200" dirty="0" smtClean="0"/>
              <a:t>Groups of three</a:t>
            </a:r>
          </a:p>
          <a:p>
            <a:r>
              <a:rPr lang="en-US" sz="3200" dirty="0" smtClean="0"/>
              <a:t>C) London</a:t>
            </a:r>
          </a:p>
          <a:p>
            <a:pPr lvl="1"/>
            <a:r>
              <a:rPr lang="en-US" sz="3200" dirty="0" smtClean="0"/>
              <a:t>Groups of five</a:t>
            </a:r>
          </a:p>
        </p:txBody>
      </p:sp>
    </p:spTree>
    <p:extLst>
      <p:ext uri="{BB962C8B-B14F-4D97-AF65-F5344CB8AC3E}">
        <p14:creationId xmlns:p14="http://schemas.microsoft.com/office/powerpoint/2010/main" val="395989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8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Mix, Freeze, Grou</a:t>
            </a:r>
            <a:r>
              <a:rPr lang="en-US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b="1" dirty="0" smtClean="0"/>
              <a:t>freeze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Duh. </a:t>
            </a:r>
          </a:p>
          <a:p>
            <a:pPr lvl="1"/>
            <a:r>
              <a:rPr lang="en-US" dirty="0" smtClean="0"/>
              <a:t>Show me freeze.</a:t>
            </a:r>
          </a:p>
          <a:p>
            <a:r>
              <a:rPr lang="en-US" dirty="0" smtClean="0"/>
              <a:t>Can you talk while you’re frozen?</a:t>
            </a:r>
          </a:p>
          <a:p>
            <a:pPr lvl="1"/>
            <a:r>
              <a:rPr lang="en-US" dirty="0" smtClean="0"/>
              <a:t>Nope!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1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Mix, Freeze,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</a:t>
            </a:r>
            <a:r>
              <a:rPr lang="en-US" b="1" dirty="0" smtClean="0"/>
              <a:t>group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Get in a group with the number of people you think the correct answer.</a:t>
            </a:r>
          </a:p>
          <a:p>
            <a:pPr lvl="1"/>
            <a:r>
              <a:rPr lang="en-US" dirty="0" smtClean="0"/>
              <a:t>This is by FAR the most difficult part.</a:t>
            </a:r>
          </a:p>
          <a:p>
            <a:pPr lvl="1"/>
            <a:r>
              <a:rPr lang="en-US" dirty="0" smtClean="0"/>
              <a:t>You need to work together as a class to get the correct answer.</a:t>
            </a:r>
          </a:p>
          <a:p>
            <a:pPr lvl="1"/>
            <a:r>
              <a:rPr lang="en-US" dirty="0" smtClean="0"/>
              <a:t>For the class to get a point, class ALL has to have the right number of groups, the right amount of kids in each group and the right number of kids in the Lost and Found.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4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Mix, Freeze,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if everyone is grouped and I’m not?!</a:t>
            </a:r>
          </a:p>
          <a:p>
            <a:pPr lvl="1"/>
            <a:r>
              <a:rPr lang="en-US" dirty="0" smtClean="0"/>
              <a:t>You go to the Lost and Found!</a:t>
            </a:r>
          </a:p>
          <a:p>
            <a:r>
              <a:rPr lang="en-US" dirty="0" smtClean="0"/>
              <a:t>Do I lose points in the Lost and Found?</a:t>
            </a:r>
          </a:p>
          <a:p>
            <a:pPr lvl="1"/>
            <a:r>
              <a:rPr lang="en-US" dirty="0" smtClean="0"/>
              <a:t>No! Having the correct number in the Lost and Found helps the class earn points.</a:t>
            </a:r>
          </a:p>
          <a:p>
            <a:pPr lvl="1"/>
            <a:endParaRPr lang="en-US" dirty="0"/>
          </a:p>
          <a:p>
            <a:r>
              <a:rPr lang="en-US" dirty="0" smtClean="0"/>
              <a:t>I need your help. Where should the Lost and Found in this classroom be?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Let’s try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1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5401" y="2021541"/>
            <a:ext cx="5259399" cy="1362075"/>
          </a:xfrm>
        </p:spPr>
        <p:txBody>
          <a:bodyPr/>
          <a:lstStyle/>
          <a:p>
            <a:r>
              <a:rPr lang="en-US" sz="6000" dirty="0" smtClean="0"/>
              <a:t>Ready? MIX!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3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FREEZE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color is the sky?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A) Purple</a:t>
            </a:r>
          </a:p>
          <a:p>
            <a:pPr lvl="1"/>
            <a:r>
              <a:rPr lang="en-US" sz="3200" dirty="0" smtClean="0"/>
              <a:t>Groups of three</a:t>
            </a:r>
          </a:p>
          <a:p>
            <a:r>
              <a:rPr lang="en-US" sz="3200" dirty="0" smtClean="0"/>
              <a:t>B) Blue</a:t>
            </a:r>
          </a:p>
          <a:p>
            <a:pPr lvl="1"/>
            <a:r>
              <a:rPr lang="en-US" sz="3200" dirty="0" smtClean="0"/>
              <a:t>Groups of four</a:t>
            </a:r>
          </a:p>
          <a:p>
            <a:r>
              <a:rPr lang="en-US" sz="3200" dirty="0" smtClean="0"/>
              <a:t>C) Seven</a:t>
            </a:r>
          </a:p>
          <a:p>
            <a:pPr lvl="1"/>
            <a:r>
              <a:rPr lang="en-US" sz="3200" dirty="0" smtClean="0"/>
              <a:t>Groups of five</a:t>
            </a:r>
          </a:p>
        </p:txBody>
      </p:sp>
    </p:spTree>
    <p:extLst>
      <p:ext uri="{BB962C8B-B14F-4D97-AF65-F5344CB8AC3E}">
        <p14:creationId xmlns:p14="http://schemas.microsoft.com/office/powerpoint/2010/main" val="180733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Group!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239</TotalTime>
  <Words>609</Words>
  <Application>Microsoft Macintosh PowerPoint</Application>
  <PresentationFormat>On-screen Show (4:3)</PresentationFormat>
  <Paragraphs>126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Inspiration</vt:lpstr>
      <vt:lpstr>Mix, Freeze, GROUP!</vt:lpstr>
      <vt:lpstr>How to Mix, Freeze, Group</vt:lpstr>
      <vt:lpstr>How to Mix, Freeze, Group</vt:lpstr>
      <vt:lpstr>How to Mix, Freeze, Group</vt:lpstr>
      <vt:lpstr>How to Mix, Freeze, Group</vt:lpstr>
      <vt:lpstr>How to Mix, Freeze, Group</vt:lpstr>
      <vt:lpstr>Ready? MIX!</vt:lpstr>
      <vt:lpstr>FREEZE!</vt:lpstr>
      <vt:lpstr>Group!</vt:lpstr>
      <vt:lpstr>MIX!</vt:lpstr>
      <vt:lpstr>FREEZE!</vt:lpstr>
      <vt:lpstr>Group!</vt:lpstr>
      <vt:lpstr>MIX!</vt:lpstr>
      <vt:lpstr>FREEZE!</vt:lpstr>
      <vt:lpstr>Group!</vt:lpstr>
      <vt:lpstr>MIX!</vt:lpstr>
      <vt:lpstr>FREEZE!</vt:lpstr>
      <vt:lpstr>Group!</vt:lpstr>
      <vt:lpstr>MIX!</vt:lpstr>
      <vt:lpstr>FREEZE!</vt:lpstr>
      <vt:lpstr>Group!</vt:lpstr>
      <vt:lpstr>MIX!</vt:lpstr>
      <vt:lpstr>FREEZE!</vt:lpstr>
      <vt:lpstr>Group!</vt:lpstr>
      <vt:lpstr>MIX!</vt:lpstr>
      <vt:lpstr>FREEZE!</vt:lpstr>
      <vt:lpstr>Group!</vt:lpstr>
      <vt:lpstr>MIX!</vt:lpstr>
      <vt:lpstr>FREEZE!</vt:lpstr>
      <vt:lpstr>Group!</vt:lpstr>
      <vt:lpstr>MIX!</vt:lpstr>
      <vt:lpstr>FREEZE!</vt:lpstr>
      <vt:lpstr>Group!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Mix, Freeze, GROUP!</dc:title>
  <dc:creator>dani sloan</dc:creator>
  <cp:lastModifiedBy>dani sloan</cp:lastModifiedBy>
  <cp:revision>5</cp:revision>
  <dcterms:created xsi:type="dcterms:W3CDTF">2012-09-10T16:34:22Z</dcterms:created>
  <dcterms:modified xsi:type="dcterms:W3CDTF">2012-09-10T20:33:42Z</dcterms:modified>
</cp:coreProperties>
</file>