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4DF-609A-4251-8DA8-C1DBDA7DCBD5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64DF-B5DE-4AB4-90E7-15DDF1F7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0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4DF-609A-4251-8DA8-C1DBDA7DCBD5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64DF-B5DE-4AB4-90E7-15DDF1F7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1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4DF-609A-4251-8DA8-C1DBDA7DCBD5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64DF-B5DE-4AB4-90E7-15DDF1F7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4DF-609A-4251-8DA8-C1DBDA7DCBD5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64DF-B5DE-4AB4-90E7-15DDF1F7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4DF-609A-4251-8DA8-C1DBDA7DCBD5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64DF-B5DE-4AB4-90E7-15DDF1F7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8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4DF-609A-4251-8DA8-C1DBDA7DCBD5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64DF-B5DE-4AB4-90E7-15DDF1F7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4DF-609A-4251-8DA8-C1DBDA7DCBD5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64DF-B5DE-4AB4-90E7-15DDF1F7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5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4DF-609A-4251-8DA8-C1DBDA7DCBD5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64DF-B5DE-4AB4-90E7-15DDF1F7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0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4DF-609A-4251-8DA8-C1DBDA7DCBD5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64DF-B5DE-4AB4-90E7-15DDF1F7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4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4DF-609A-4251-8DA8-C1DBDA7DCBD5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64DF-B5DE-4AB4-90E7-15DDF1F7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1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E4DF-609A-4251-8DA8-C1DBDA7DCBD5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64DF-B5DE-4AB4-90E7-15DDF1F7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2E4DF-609A-4251-8DA8-C1DBDA7DCBD5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F64DF-B5DE-4AB4-90E7-15DDF1F7C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4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n 4"/>
          <p:cNvSpPr/>
          <p:nvPr/>
        </p:nvSpPr>
        <p:spPr>
          <a:xfrm>
            <a:off x="0" y="0"/>
            <a:ext cx="9144000" cy="701040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14650" y="2658814"/>
            <a:ext cx="32385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Spring Has Sprung!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4267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By: AUTHOR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148945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510952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33205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164185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24300" y="98803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24300" y="5867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4100" y="5105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Word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91400" y="33205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4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Granite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2013-03-13T21:37:20Z</dcterms:created>
  <dcterms:modified xsi:type="dcterms:W3CDTF">2013-03-13T21:42:21Z</dcterms:modified>
</cp:coreProperties>
</file>