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78" d="100"/>
          <a:sy n="78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79ADD3-C756-475B-A41D-CA9E8C29FC2B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55F719-A10A-4224-964D-975B331FBA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Van Bliven Necklace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How to Solve the Mystery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read the story first. It supplies you with vital clues.</a:t>
            </a:r>
          </a:p>
          <a:p>
            <a:r>
              <a:rPr lang="en-US" dirty="0" smtClean="0"/>
              <a:t>Read all the questions through without trying to answer them. This will give you a sense of what to look for in the picture.</a:t>
            </a:r>
          </a:p>
          <a:p>
            <a:r>
              <a:rPr lang="en-US" dirty="0" smtClean="0"/>
              <a:t>Examine the picture.</a:t>
            </a:r>
          </a:p>
          <a:p>
            <a:r>
              <a:rPr lang="en-US" dirty="0" smtClean="0"/>
              <a:t>Answer the questions, one at a time and in order.</a:t>
            </a:r>
          </a:p>
          <a:p>
            <a:r>
              <a:rPr lang="en-US" dirty="0" smtClean="0"/>
              <a:t>Find out the solution and either congratulate yourself or do better next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Information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Mrs. Van Bliven loved caviar and bubble baths, and indulged herself accordingly. Part of her hotel room is shown, both before and after the disappearance of her $25,000.00 necklace. She said she’d locked her door and taken her bubble bath at seven o’clock, and she denied that the phone had run, although the operator stated that it had.</a:t>
            </a:r>
          </a:p>
          <a:p>
            <a:r>
              <a:rPr lang="en-US" dirty="0" smtClean="0"/>
              <a:t>The police searched three suspects and their belongings, and found nothing. The suspects were: Mrs. Van Bliven; Emmy, the pert little chambermaid; and Honore Schmidt, who had an adjacent room which shared Mrs. Van Bliven’s balcony.</a:t>
            </a:r>
          </a:p>
          <a:p>
            <a:r>
              <a:rPr lang="en-US" dirty="0" smtClean="0"/>
              <a:t>Whom would you arrest for the theft, and what do you think happened to the necklace?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9144000" cy="5638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81000"/>
            <a:ext cx="8229600" cy="125272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Scene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Users\dkauerz\AppData\Local\Microsoft\Windows\Temporary Internet Files\Content.Outlook\LZPCK6V2\phot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7" t="4711" r="14766" b="4089"/>
          <a:stretch/>
        </p:blipFill>
        <p:spPr bwMode="auto">
          <a:xfrm rot="5400000">
            <a:off x="1839100" y="903364"/>
            <a:ext cx="6309360" cy="587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1676400" y="685800"/>
            <a:ext cx="381000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4208" y="655320"/>
            <a:ext cx="381000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71600" y="655320"/>
            <a:ext cx="381000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20970741">
            <a:off x="1660717" y="389650"/>
            <a:ext cx="3305884" cy="6020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458200" cy="462381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HINT: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Remember the “Find the Differences” pictures you did when you were younger? Spot all the differences in the two pictures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first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/>
              <a:t>Which picture shows the room before the theft? A or b? How do you know that?</a:t>
            </a:r>
          </a:p>
          <a:p>
            <a:pPr lvl="1"/>
            <a:r>
              <a:rPr lang="en-US" dirty="0" smtClean="0"/>
              <a:t>Answer:</a:t>
            </a:r>
          </a:p>
          <a:p>
            <a:r>
              <a:rPr lang="en-US" dirty="0" smtClean="0"/>
              <a:t>Was Mrs. Van Bliven traveling? </a:t>
            </a:r>
          </a:p>
          <a:p>
            <a:pPr lvl="1"/>
            <a:r>
              <a:rPr lang="en-US" dirty="0" smtClean="0"/>
              <a:t>Answer:</a:t>
            </a:r>
          </a:p>
          <a:p>
            <a:r>
              <a:rPr lang="en-US" dirty="0" smtClean="0"/>
              <a:t>What three objects were searched by the criminal?</a:t>
            </a:r>
          </a:p>
          <a:p>
            <a:pPr lvl="1"/>
            <a:r>
              <a:rPr lang="en-US" dirty="0" smtClean="0"/>
              <a:t>Answer:</a:t>
            </a:r>
          </a:p>
          <a:p>
            <a:r>
              <a:rPr lang="en-US" dirty="0" smtClean="0"/>
              <a:t>Is Mrs. Van Bliven’s denial of the phone call incriminating?</a:t>
            </a:r>
          </a:p>
          <a:p>
            <a:pPr lvl="1"/>
            <a:r>
              <a:rPr lang="en-US" dirty="0" smtClean="0"/>
              <a:t>Answer: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57200" y="990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Type your answers next to the questions.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59603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Possible suspects: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Mrs. Van Bliven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Emmy, the maid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Honore Schmidt, next door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8382000" cy="46238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Was the pane of glass broken from outside? </a:t>
            </a:r>
            <a:r>
              <a:rPr lang="en-US" dirty="0" smtClean="0"/>
              <a:t>Yes or no. How can you tell?</a:t>
            </a:r>
          </a:p>
          <a:p>
            <a:pPr marL="754380" lvl="1" indent="-342900"/>
            <a:r>
              <a:rPr lang="en-US" dirty="0" smtClean="0"/>
              <a:t>Answer:</a:t>
            </a:r>
          </a:p>
          <a:p>
            <a:r>
              <a:rPr lang="en-US" dirty="0" smtClean="0"/>
              <a:t>Could Schmidt have entered through the patio doors? Yes or no?</a:t>
            </a:r>
          </a:p>
          <a:p>
            <a:pPr marL="754380" lvl="1" indent="-342900"/>
            <a:r>
              <a:rPr lang="en-US" dirty="0" smtClean="0"/>
              <a:t>Answer:</a:t>
            </a:r>
          </a:p>
          <a:p>
            <a:r>
              <a:rPr lang="en-US" dirty="0" smtClean="0"/>
              <a:t>Would Emmy’s presence in the room have been incriminating? Yes or no?</a:t>
            </a:r>
          </a:p>
          <a:p>
            <a:pPr marL="754380" lvl="1" indent="-342900"/>
            <a:r>
              <a:rPr lang="en-US" dirty="0" smtClean="0"/>
              <a:t>Answer:</a:t>
            </a:r>
          </a:p>
          <a:p>
            <a:r>
              <a:rPr lang="en-US" dirty="0" smtClean="0"/>
              <a:t>Is there evidence that Emmy was in the room? Yes or no?</a:t>
            </a:r>
          </a:p>
          <a:p>
            <a:pPr marL="754380" lvl="1" indent="-342900"/>
            <a:r>
              <a:rPr lang="en-US" dirty="0" smtClean="0"/>
              <a:t>Answer: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990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Type your answers next to the questions.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59603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Possible suspects:</a:t>
            </a:r>
          </a:p>
          <a:p>
            <a:r>
              <a:rPr lang="en-US" dirty="0">
                <a:solidFill>
                  <a:schemeClr val="accent1"/>
                </a:solidFill>
              </a:rPr>
              <a:t>Mrs. Van Bliven</a:t>
            </a:r>
          </a:p>
          <a:p>
            <a:r>
              <a:rPr lang="en-US" dirty="0">
                <a:solidFill>
                  <a:schemeClr val="accent1"/>
                </a:solidFill>
              </a:rPr>
              <a:t>Emmy, the maid</a:t>
            </a:r>
          </a:p>
          <a:p>
            <a:r>
              <a:rPr lang="en-US" dirty="0">
                <a:solidFill>
                  <a:schemeClr val="accent1"/>
                </a:solidFill>
              </a:rPr>
              <a:t>Honore Schmidt, next door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Content Placeholder 8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83820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Do you think that Emmy brok</a:t>
            </a:r>
            <a:r>
              <a:rPr lang="en-US" dirty="0" smtClean="0"/>
              <a:t>e the pane of glass?</a:t>
            </a:r>
            <a:r>
              <a:rPr lang="en-US" dirty="0"/>
              <a:t> </a:t>
            </a:r>
            <a:r>
              <a:rPr lang="en-US" dirty="0" smtClean="0"/>
              <a:t>Yes or no?</a:t>
            </a:r>
          </a:p>
          <a:p>
            <a:pPr marL="754380" lvl="1" indent="-342900"/>
            <a:r>
              <a:rPr lang="en-US" dirty="0" smtClean="0"/>
              <a:t>Answer:</a:t>
            </a:r>
          </a:p>
          <a:p>
            <a:r>
              <a:rPr lang="en-US" dirty="0" smtClean="0"/>
              <a:t>Is it possible that Mrs. Van Bliven faked the theft for the insurance money? Yes or no?</a:t>
            </a:r>
          </a:p>
          <a:p>
            <a:pPr marL="754380" lvl="1" indent="-342900"/>
            <a:r>
              <a:rPr lang="en-US" dirty="0" smtClean="0"/>
              <a:t>Answer:</a:t>
            </a:r>
          </a:p>
          <a:p>
            <a:r>
              <a:rPr lang="en-US" dirty="0" smtClean="0"/>
              <a:t>Where would you look for the necklace?</a:t>
            </a:r>
          </a:p>
          <a:p>
            <a:pPr marL="754380" lvl="1" indent="-342900"/>
            <a:r>
              <a:rPr lang="en-US" dirty="0" smtClean="0"/>
              <a:t>Answer: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990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Type your answers next to the questions.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159603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Possible suspects:</a:t>
            </a:r>
          </a:p>
          <a:p>
            <a:r>
              <a:rPr lang="en-US" dirty="0">
                <a:solidFill>
                  <a:schemeClr val="accent1"/>
                </a:solidFill>
              </a:rPr>
              <a:t>Mrs. Van Bliven</a:t>
            </a:r>
          </a:p>
          <a:p>
            <a:r>
              <a:rPr lang="en-US" dirty="0">
                <a:solidFill>
                  <a:schemeClr val="accent1"/>
                </a:solidFill>
              </a:rPr>
              <a:t>Emmy, the maid</a:t>
            </a:r>
          </a:p>
          <a:p>
            <a:r>
              <a:rPr lang="en-US" dirty="0">
                <a:solidFill>
                  <a:schemeClr val="accent1"/>
                </a:solidFill>
              </a:rPr>
              <a:t>Honore Schmidt, next door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Your Solution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305800" cy="4623816"/>
          </a:xfrm>
        </p:spPr>
        <p:txBody>
          <a:bodyPr/>
          <a:lstStyle/>
          <a:p>
            <a:r>
              <a:rPr lang="en-US" dirty="0" smtClean="0"/>
              <a:t>Who stole the necklace?</a:t>
            </a:r>
          </a:p>
          <a:p>
            <a:pPr lvl="1"/>
            <a:r>
              <a:rPr lang="en-US" dirty="0" smtClean="0"/>
              <a:t>Answer:</a:t>
            </a: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59603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Possible suspects:</a:t>
            </a:r>
          </a:p>
          <a:p>
            <a:r>
              <a:rPr lang="en-US" dirty="0">
                <a:solidFill>
                  <a:schemeClr val="accent1"/>
                </a:solidFill>
              </a:rPr>
              <a:t>Mrs. Van Bliven</a:t>
            </a:r>
          </a:p>
          <a:p>
            <a:r>
              <a:rPr lang="en-US" dirty="0">
                <a:solidFill>
                  <a:schemeClr val="accent1"/>
                </a:solidFill>
              </a:rPr>
              <a:t>Emmy, the maid</a:t>
            </a:r>
          </a:p>
          <a:p>
            <a:r>
              <a:rPr lang="en-US" dirty="0">
                <a:solidFill>
                  <a:schemeClr val="accent1"/>
                </a:solidFill>
              </a:rPr>
              <a:t>Honore Schmidt, next door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174</TotalTime>
  <Words>514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The Van Bliven Necklace</vt:lpstr>
      <vt:lpstr>How to Solve the Mystery</vt:lpstr>
      <vt:lpstr>The Information</vt:lpstr>
      <vt:lpstr>The Scene</vt:lpstr>
      <vt:lpstr>The Questions</vt:lpstr>
      <vt:lpstr>The Questions</vt:lpstr>
      <vt:lpstr>The Questions</vt:lpstr>
      <vt:lpstr>Your Solution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Matter of Diamonds</dc:title>
  <dc:creator>Windows User</dc:creator>
  <cp:lastModifiedBy>Windows User</cp:lastModifiedBy>
  <cp:revision>14</cp:revision>
  <dcterms:created xsi:type="dcterms:W3CDTF">2012-10-24T15:13:40Z</dcterms:created>
  <dcterms:modified xsi:type="dcterms:W3CDTF">2012-10-29T15:07:51Z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-289145386</vt:i4>
  </property>
  <property fmtid="{D5CDD505-2E9C-101B-9397-08002B2CF9AE}" pid="3" name="_NewReviewCycle">
    <vt:lpwstr/>
  </property>
  <property fmtid="{D5CDD505-2E9C-101B-9397-08002B2CF9AE}" pid="4" name="_EmailSubject">
    <vt:lpwstr>Crime and Puzzlement - Fun Mystery Activity</vt:lpwstr>
  </property>
  <property fmtid="{D5CDD505-2E9C-101B-9397-08002B2CF9AE}" pid="5" name="_AuthorEmail">
    <vt:lpwstr>mweagle@graniteschools.org</vt:lpwstr>
  </property>
  <property fmtid="{D5CDD505-2E9C-101B-9397-08002B2CF9AE}" pid="6" name="_AuthorEmailDisplayName">
    <vt:lpwstr>Weagle, Mary J</vt:lpwstr>
  </property>
</Properties>
</file>