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FF279E8-EEED-4EE9-9616-BCEA7AD52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8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FD60A88-2CC4-4484-A67F-44CB7F7C8804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1B36310-5531-4EA4-ACC8-ED6DAE263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5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54D1-D40F-433C-9787-8A834B7C5C97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21BCE-B70D-4096-8E9D-681078ED3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9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89E7B-9CE8-490F-B480-D205830A719E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81BC4-ADDA-4CDC-960B-B4B653E2B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8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8A8C3-1820-4D56-BD53-630878AD9839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0CC9E-C8BD-4AFB-866D-9E49D376B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6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2B8EB-D47B-4B85-868A-D7C158194A69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8B410-8DA2-43FC-9B7C-D0BBB63A7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0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F52D8-43D8-47E6-8528-4A5229924456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609E-B886-4650-816F-CD7D73D96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9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7FC4F-C87A-4DA6-973B-85FBB0B71D21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2B38A-DAF8-4931-A8C3-E428ACFDF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5CB17-69F8-48A3-B5A1-14BA66F9FF4C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E7050-84CD-4935-96FE-533231C09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4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68F9-0DD7-4C51-ACA7-A3C76F769B7A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235EB-828E-40B0-8DD9-E95114D12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55DF9-6162-4A3A-96DE-D3B8380602DF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81063-BA77-4622-B90E-18240658E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8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2E34E-A265-4BD0-992D-FE6F0C77AD92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C856F-B0E5-4506-98CE-993F273B3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1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1D85B96C-489B-4502-B754-4C4DB0A8A6C1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613525"/>
            <a:ext cx="495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629400"/>
            <a:ext cx="1219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23B07DDD-6177-4D03-95FD-32CE30F84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Turkey Placemat Glyph</a:t>
            </a:r>
            <a:endParaRPr lang="en-US" b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3860F26-543C-4C24-AD46-8B0CDEDE0C56}" type="datetime1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11/19/2012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copyright 2006 www.brainybetty.com; All Rights Reserved.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98FAB02-E496-4770-85A4-5E459C35C516}" type="slidenum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Fold your piece of paper in half.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Fold the paper in half the other way.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Open your paper and it should look like this.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Write your name on the back of your paper.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91000" y="4419600"/>
            <a:ext cx="3657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6019800" y="4419600"/>
            <a:ext cx="0" cy="1143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1"/>
            <a:endCxn id="7" idx="3"/>
          </p:cNvCxnSpPr>
          <p:nvPr/>
        </p:nvCxnSpPr>
        <p:spPr>
          <a:xfrm>
            <a:off x="4191000" y="4991100"/>
            <a:ext cx="3657600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your favorite meal of the 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Breakfast</a:t>
            </a:r>
          </a:p>
          <a:p>
            <a:pPr lvl="1" eaLnBrk="1" hangingPunct="1"/>
            <a:r>
              <a:rPr lang="en-US" smtClean="0"/>
              <a:t>Draw a spoon in the top left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Lunch</a:t>
            </a:r>
          </a:p>
          <a:p>
            <a:pPr lvl="1" eaLnBrk="1" hangingPunct="1"/>
            <a:r>
              <a:rPr lang="en-US" smtClean="0"/>
              <a:t>Draw a fork and spoon in the top left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Dinner</a:t>
            </a:r>
          </a:p>
          <a:p>
            <a:pPr lvl="1" eaLnBrk="1" hangingPunct="1"/>
            <a:r>
              <a:rPr lang="en-US" smtClean="0"/>
              <a:t>Draw a fork, knife and spoon in the top left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7FA1D61-75AE-49E9-A63C-C3B455931DD5}" type="datetime1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11/19/2012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copyright 2006 www.brainybetty.com; All Rights Reserved.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2AEA823-B97C-4251-9177-5F0A6242CE16}" type="slidenum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3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1066800"/>
            <a:ext cx="3657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7315200" y="1066800"/>
            <a:ext cx="0" cy="1143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1"/>
            <a:endCxn id="7" idx="3"/>
          </p:cNvCxnSpPr>
          <p:nvPr/>
        </p:nvCxnSpPr>
        <p:spPr>
          <a:xfrm>
            <a:off x="5486400" y="1638300"/>
            <a:ext cx="3657600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257800" y="914400"/>
            <a:ext cx="2057400" cy="7239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 descr="C:\Users\mweagle\AppData\Local\Microsoft\Windows\Temporary Internet Files\Content.IE5\D8CUHDYK\MP9003058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64055">
            <a:off x="7412038" y="2017713"/>
            <a:ext cx="547687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mweagle\AppData\Local\Microsoft\Windows\Temporary Internet Files\Content.IE5\D8CUHDYK\MP90030583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0421">
            <a:off x="8412163" y="2606675"/>
            <a:ext cx="344487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Users\mweagle\AppData\Local\Microsoft\Windows\Temporary Internet Files\Content.IE5\8M7RSLE5\MP90030583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525" y="4876800"/>
            <a:ext cx="3857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weagle\AppData\Local\Microsoft\Windows\Temporary Internet Files\Content.IE5\D8CUHDYK\MP90043864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95400"/>
            <a:ext cx="1685925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What is your favorite pie?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" y="1474788"/>
            <a:ext cx="8229600" cy="4411662"/>
          </a:xfrm>
        </p:spPr>
        <p:txBody>
          <a:bodyPr/>
          <a:lstStyle/>
          <a:p>
            <a:pPr eaLnBrk="1" hangingPunct="1"/>
            <a:r>
              <a:rPr lang="en-US" sz="2800" smtClean="0"/>
              <a:t>Apple</a:t>
            </a:r>
          </a:p>
          <a:p>
            <a:pPr lvl="1" eaLnBrk="1" hangingPunct="1"/>
            <a:r>
              <a:rPr lang="en-US" smtClean="0"/>
              <a:t>Draw an apple in the top right </a:t>
            </a:r>
          </a:p>
          <a:p>
            <a:pPr eaLnBrk="1" hangingPunct="1"/>
            <a:r>
              <a:rPr lang="en-US" sz="2800" smtClean="0"/>
              <a:t>Pumpkin</a:t>
            </a:r>
          </a:p>
          <a:p>
            <a:pPr lvl="1" eaLnBrk="1" hangingPunct="1"/>
            <a:r>
              <a:rPr lang="en-US" smtClean="0"/>
              <a:t>Draw a pumpkin the top right</a:t>
            </a:r>
          </a:p>
          <a:p>
            <a:pPr eaLnBrk="1" hangingPunct="1"/>
            <a:r>
              <a:rPr lang="en-US" sz="2800" smtClean="0"/>
              <a:t>Cherry</a:t>
            </a:r>
          </a:p>
          <a:p>
            <a:pPr lvl="1" eaLnBrk="1" hangingPunct="1"/>
            <a:r>
              <a:rPr lang="en-US" smtClean="0"/>
              <a:t>Draw a cherry in the top right</a:t>
            </a:r>
          </a:p>
          <a:p>
            <a:pPr eaLnBrk="1" hangingPunct="1"/>
            <a:r>
              <a:rPr lang="en-US" sz="2800" smtClean="0"/>
              <a:t>Other</a:t>
            </a:r>
          </a:p>
          <a:p>
            <a:pPr lvl="1" eaLnBrk="1" hangingPunct="1"/>
            <a:r>
              <a:rPr lang="en-US" smtClean="0"/>
              <a:t>Draw a slice of pie in the top right</a:t>
            </a:r>
          </a:p>
        </p:txBody>
      </p:sp>
      <p:sp>
        <p:nvSpPr>
          <p:cNvPr id="614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BB2FFA3-0C17-4270-BC97-B3971FD6E3F2}" type="datetime1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11/19/2012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61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copyright 2006 www.brainybetty.com; All Rights Reserved.</a:t>
            </a:r>
          </a:p>
        </p:txBody>
      </p:sp>
      <p:sp>
        <p:nvSpPr>
          <p:cNvPr id="61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3BA2A00-CB98-4BDF-B6EE-8376361525B9}" type="slidenum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4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5588" y="903288"/>
            <a:ext cx="3657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7164388" y="903288"/>
            <a:ext cx="0" cy="1143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1"/>
            <a:endCxn id="7" idx="3"/>
          </p:cNvCxnSpPr>
          <p:nvPr/>
        </p:nvCxnSpPr>
        <p:spPr>
          <a:xfrm>
            <a:off x="5335588" y="1474788"/>
            <a:ext cx="3657600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162800" y="762000"/>
            <a:ext cx="2057400" cy="723900"/>
          </a:xfrm>
          <a:prstGeom prst="ellipse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052" name="Picture 4" descr="C:\Users\mweagle\AppData\Local\Microsoft\Windows\Temporary Internet Files\Content.IE5\D8CUHDYK\MC9004362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181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C:\Users\mweagle\AppData\Local\Microsoft\Windows\Temporary Internet Files\Content.IE5\LKILZ3NM\MC90043625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2667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C:\Users\mweagle\AppData\Local\Microsoft\Windows\Temporary Internet Files\Content.IE5\LKILZ3NM\MC900436891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363855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your favorite Thanksgiving day activity?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3" y="1687513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/>
              <a:t>Watching a parade</a:t>
            </a:r>
          </a:p>
          <a:p>
            <a:pPr lvl="1" eaLnBrk="1" hangingPunct="1"/>
            <a:r>
              <a:rPr lang="en-US" smtClean="0"/>
              <a:t>Draw balloons in the 				bottom left</a:t>
            </a:r>
          </a:p>
          <a:p>
            <a:pPr eaLnBrk="1" hangingPunct="1"/>
            <a:r>
              <a:rPr lang="en-US" smtClean="0"/>
              <a:t>Watching football</a:t>
            </a:r>
          </a:p>
          <a:p>
            <a:pPr lvl="1" eaLnBrk="1" hangingPunct="1"/>
            <a:r>
              <a:rPr lang="en-US" smtClean="0"/>
              <a:t>Draw a foot ball in the bottom left</a:t>
            </a:r>
          </a:p>
          <a:p>
            <a:pPr eaLnBrk="1" hangingPunct="1"/>
            <a:r>
              <a:rPr lang="en-US" smtClean="0"/>
              <a:t>Eating</a:t>
            </a:r>
          </a:p>
          <a:p>
            <a:pPr lvl="1" eaLnBrk="1" hangingPunct="1"/>
            <a:r>
              <a:rPr lang="en-US" smtClean="0"/>
              <a:t>Draw a set table in the bottom left</a:t>
            </a:r>
          </a:p>
          <a:p>
            <a:pPr eaLnBrk="1" hangingPunct="1"/>
            <a:r>
              <a:rPr lang="en-US" smtClean="0"/>
              <a:t>Playing with Friends</a:t>
            </a:r>
          </a:p>
          <a:p>
            <a:pPr lvl="1" eaLnBrk="1" hangingPunct="1"/>
            <a:r>
              <a:rPr lang="en-US" smtClean="0"/>
              <a:t>Draw your friends in the bottom left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72E0096-3EE1-4D90-9DBC-1ADA213BF24F}" type="datetime1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11/19/2012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copyright 2006 www.brainybetty.com; All Rights Reserved.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296C320-E872-4A17-9A6D-87E769D784CC}" type="slidenum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5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1600200"/>
            <a:ext cx="3657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7162800" y="1600200"/>
            <a:ext cx="0" cy="1143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1"/>
            <a:endCxn id="7" idx="3"/>
          </p:cNvCxnSpPr>
          <p:nvPr/>
        </p:nvCxnSpPr>
        <p:spPr>
          <a:xfrm>
            <a:off x="5334000" y="2171700"/>
            <a:ext cx="3657600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232400" y="2143125"/>
            <a:ext cx="2057400" cy="7239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74" name="Picture 2" descr="C:\Users\mweagle\AppData\Local\Microsoft\Windows\Temporary Internet Files\Content.IE5\2JXEUD15\MP90038472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1631950"/>
            <a:ext cx="11112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mweagle\AppData\Local\Microsoft\Windows\Temporary Internet Files\Content.IE5\2JXEUD15\MC90044178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2238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C:\Users\mweagle\AppData\Local\Microsoft\Windows\Temporary Internet Files\Content.IE5\8M7RSLE5\MP900427613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191000"/>
            <a:ext cx="1177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C:\Users\mweagle\AppData\Local\Microsoft\Windows\Temporary Internet Files\Content.IE5\LKILZ3NM\MC90038364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913" y="5648325"/>
            <a:ext cx="1462087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mweagle\AppData\Local\Microsoft\Windows\Temporary Internet Files\Content.IE5\LKILZ3NM\MP90043871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4556125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Do you like to spend Thanksgiving at your house, or at someone else’s house”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My </a:t>
            </a:r>
            <a:r>
              <a:rPr lang="en-US" dirty="0"/>
              <a:t>house</a:t>
            </a:r>
          </a:p>
          <a:p>
            <a:pPr lvl="1" eaLnBrk="1" hangingPunct="1">
              <a:defRPr/>
            </a:pPr>
            <a:r>
              <a:rPr lang="en-US" dirty="0"/>
              <a:t>Draw your house at the bottom right</a:t>
            </a:r>
          </a:p>
          <a:p>
            <a:pPr marL="342900" lvl="1" indent="-342900" eaLnBrk="1" hangingPunct="1">
              <a:buFontTx/>
              <a:buChar char="•"/>
              <a:defRPr/>
            </a:pPr>
            <a:endParaRPr lang="en-US" sz="3200" dirty="0" smtClean="0"/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3200" dirty="0" smtClean="0"/>
              <a:t>Someone else’s house</a:t>
            </a:r>
          </a:p>
          <a:p>
            <a:pPr marL="742950" lvl="2" indent="-342900" eaLnBrk="1" hangingPunct="1">
              <a:defRPr/>
            </a:pPr>
            <a:r>
              <a:rPr lang="en-US" dirty="0" smtClean="0"/>
              <a:t>Draw a car at the bottom right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819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CB6D8A3-FF94-4AC9-9388-B56C262F4DE0}" type="datetime1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11/19/2012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1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copyright 2006 www.brainybetty.com; All Rights Reserved.</a:t>
            </a:r>
          </a:p>
        </p:txBody>
      </p:sp>
      <p:sp>
        <p:nvSpPr>
          <p:cNvPr id="81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76CFDA5-A966-40D9-A3F4-5D647080EE4C}" type="slidenum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6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76875" y="2057400"/>
            <a:ext cx="3657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>
            <a:off x="7305675" y="2057400"/>
            <a:ext cx="0" cy="1143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1"/>
            <a:endCxn id="8" idx="3"/>
          </p:cNvCxnSpPr>
          <p:nvPr/>
        </p:nvCxnSpPr>
        <p:spPr>
          <a:xfrm>
            <a:off x="5476875" y="2628900"/>
            <a:ext cx="3657600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108825" y="2532063"/>
            <a:ext cx="2057400" cy="7239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098" name="Picture 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3505200"/>
            <a:ext cx="1374775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Now, create a border of your choice to decorate your placemat.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Remember to write your name on the back.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Turn it in when you are finished.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859C562-9222-4A69-AD31-0CEBD9E4097E}" type="datetime1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11/19/2012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copyright 2006 www.brainybetty.com; All Rights Reserved.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0CAEEFE-D23D-4B95-8CE6-EC66F2544A69}" type="slidenum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7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2286000"/>
            <a:ext cx="3276600" cy="914400"/>
          </a:xfrm>
          <a:prstGeom prst="rect">
            <a:avLst/>
          </a:prstGeom>
          <a:noFill/>
          <a:ln>
            <a:solidFill>
              <a:srgbClr val="92D050"/>
            </a:solidFill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2EDA699-7008-4444-BB04-6822AF7D59FF}" type="datetime1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11/19/2012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copyright 2006 www.brainybetty.com; All Rights Reserved.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9FAC4AB-5F04-445A-92C3-8F471CAE4167}" type="slidenum">
              <a:rPr lang="en-US" smtClean="0">
                <a:solidFill>
                  <a:schemeClr val="bg1"/>
                </a:solidFill>
              </a:rPr>
              <a:pPr eaLnBrk="1" hangingPunct="1">
                <a:defRPr/>
              </a:pPr>
              <a:t>8</a:t>
            </a:fld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10247" name="Picture 2" descr="C:\Users\mweagle\AppData\Local\Microsoft\Windows\Temporary Internet Files\Content.IE5\D8CUHDYK\MC90005097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752600"/>
            <a:ext cx="872966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nksgiving Placemat Glyph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Thanksgiving Placemat Glyph</Template>
  <TotalTime>0</TotalTime>
  <Words>269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Thanksgiving Placemat Glyph</vt:lpstr>
      <vt:lpstr>Turkey Placemat Glyph</vt:lpstr>
      <vt:lpstr>Directions</vt:lpstr>
      <vt:lpstr>What is your favorite meal of the day?</vt:lpstr>
      <vt:lpstr>What is your favorite pie?</vt:lpstr>
      <vt:lpstr>What is your favorite Thanksgiving day activity?</vt:lpstr>
      <vt:lpstr>Do you like to spend Thanksgiving at your house, or at someone else’s house”</vt:lpstr>
      <vt:lpstr>PowerPoint Presentation</vt:lpstr>
      <vt:lpstr>PowerPoint Presentation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Turkey Placemat Glyph</dc:title>
  <dc:creator>Windows User</dc:creator>
  <cp:lastModifiedBy>Windows User</cp:lastModifiedBy>
  <cp:revision>1</cp:revision>
  <dcterms:created xsi:type="dcterms:W3CDTF">2012-11-19T19:21:42Z</dcterms:created>
  <dcterms:modified xsi:type="dcterms:W3CDTF">2012-11-19T19:22:06Z</dcterms:modified>
</cp:coreProperties>
</file>